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7" r:id="rId3"/>
    <p:sldId id="2713" r:id="rId4"/>
    <p:sldId id="2714" r:id="rId5"/>
    <p:sldId id="2666" r:id="rId6"/>
    <p:sldId id="2715" r:id="rId7"/>
    <p:sldId id="2716" r:id="rId8"/>
    <p:sldId id="2717" r:id="rId9"/>
    <p:sldId id="2718" r:id="rId10"/>
    <p:sldId id="2719" r:id="rId11"/>
    <p:sldId id="2721" r:id="rId12"/>
    <p:sldId id="2720" r:id="rId13"/>
    <p:sldId id="2722" r:id="rId14"/>
    <p:sldId id="2723" r:id="rId15"/>
    <p:sldId id="2724" r:id="rId16"/>
    <p:sldId id="2725" r:id="rId17"/>
    <p:sldId id="2726" r:id="rId18"/>
    <p:sldId id="2727" r:id="rId19"/>
    <p:sldId id="2728" r:id="rId20"/>
    <p:sldId id="2729" r:id="rId21"/>
    <p:sldId id="2730" r:id="rId22"/>
    <p:sldId id="2731" r:id="rId23"/>
    <p:sldId id="2732" r:id="rId24"/>
    <p:sldId id="2733" r:id="rId25"/>
    <p:sldId id="2734" r:id="rId26"/>
    <p:sldId id="2735" r:id="rId27"/>
    <p:sldId id="2736" r:id="rId28"/>
    <p:sldId id="307" r:id="rId29"/>
    <p:sldId id="2737" r:id="rId30"/>
    <p:sldId id="2738" r:id="rId31"/>
    <p:sldId id="2739" r:id="rId32"/>
    <p:sldId id="2740" r:id="rId33"/>
    <p:sldId id="2741" r:id="rId34"/>
    <p:sldId id="2742" r:id="rId35"/>
    <p:sldId id="2744" r:id="rId36"/>
    <p:sldId id="2743" r:id="rId37"/>
    <p:sldId id="2745" r:id="rId38"/>
    <p:sldId id="269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BDB"/>
    <a:srgbClr val="EEEAEA"/>
    <a:srgbClr val="E2E2E2"/>
    <a:srgbClr val="ECECEC"/>
    <a:srgbClr val="619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B746-56AC-45FD-ACF1-D596C36A1CD1}" type="datetimeFigureOut">
              <a:rPr lang="zh-CN" altLang="en-US" smtClean="0"/>
              <a:t>2024/2/16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AE222-59E5-4B90-B647-90B9C2278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18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5E59D-5FEC-48C7-A3F6-E93969861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4D952-5927-4D05-9292-9209F5D03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BDE4C-53B0-4D4E-B74B-75F9487D5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330C-B064-4282-A5F1-7F7B4F0A18E3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992A3-6621-4CFB-9FB6-82AE056A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24B96-4D7C-4A14-8D9D-EF53DD0D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AA25-E58A-49DF-9EE2-A7463297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4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3A71-86E2-4FF5-A885-22197363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AF191-945A-48EE-B3B4-01895E21D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43C7E-35B3-41D4-9038-B719BC74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330C-B064-4282-A5F1-7F7B4F0A18E3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13476-C2B2-4053-B439-C68F0FF4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27D3F-A8B1-4979-AA95-92D6DDCD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AA25-E58A-49DF-9EE2-A7463297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2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364FAE-A14C-4033-A87F-890773826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18C38-BBBF-490E-8964-08E773DC4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8B2A2-F34A-4E02-A6E6-E2D7E19B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330C-B064-4282-A5F1-7F7B4F0A18E3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617B9-7009-4F0D-BD7F-E796953E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7C625-9910-4759-89BE-0580AA99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AA25-E58A-49DF-9EE2-A7463297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0201-782F-41C4-A973-F46D3363AC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562E-AF4D-4C28-BA8E-DB56B1137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7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91C2-A0F9-4DC4-9C7D-CB7F6C698F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456-4083-4CA1-B7B6-4A64A94A51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25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1A91-32A4-4C90-94F8-967D9DABE9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00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564-4BCD-48A9-9F0B-244A54FEFB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62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A15-BFBC-40ED-A507-4F9BA256E7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42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4F95-2F03-4D8A-91DB-F9774DCC12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91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004-3C05-4D9C-A469-B752F5B910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8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95AB-AEE9-4673-8475-FF8FEA9C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7630D-292B-4DC5-97E6-8783A8DEB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59609-B508-46F3-BDA4-F292E05D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330C-B064-4282-A5F1-7F7B4F0A18E3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27239-6A38-4F14-90EB-4AD0DFF0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E9AD2-E28C-4B85-98F2-0FFF4291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AA25-E58A-49DF-9EE2-A7463297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28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3705-6B97-465D-8DFF-2ACBD075F2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88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601-A375-46DD-8938-7B33EF9520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48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B11E-E1D7-4163-A06B-60DD032397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1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232D-934D-48C8-9F40-D54ACB38F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0DB4D-48DC-4EBA-885B-9B0FD2999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9628A-8DD0-4F43-B53A-F9D390BE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330C-B064-4282-A5F1-7F7B4F0A18E3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38593-C0E1-462B-84AA-CFBD45F8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112E2-4C89-445B-812F-69ED67E5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AA25-E58A-49DF-9EE2-A7463297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9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9760-BBDB-47D0-81FB-E1B63DF7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C5DA8-4265-4D16-91E2-C244D9476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C2D98-19E0-4BB7-82C4-6613FE761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22E87-7A54-493E-A755-7786D60C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330C-B064-4282-A5F1-7F7B4F0A18E3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EF4B6-BE05-46D7-94C2-B1EAD09E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04C26-2DB8-4BAD-A599-E15D974E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AA25-E58A-49DF-9EE2-A7463297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8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6673-F344-4717-BEF8-46BE3CDE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80E33-BD28-40F0-8E1F-17F53E2EA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AB461-7829-4D58-89DD-6D3545143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CC383-5565-405B-A5F9-1E5AEC5AA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17437-3606-4C8D-84F1-40371AAA2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F4052E-3CB7-4A07-B2D4-552025E7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330C-B064-4282-A5F1-7F7B4F0A18E3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09B179-C2E1-433A-8E76-B2612702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3A464-562E-4050-AFA8-F41F3E7F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AA25-E58A-49DF-9EE2-A7463297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5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4BF7-6717-44A1-AEAA-39E6C78B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3B6C1A-15A0-48DF-B2A7-3BED6BC8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330C-B064-4282-A5F1-7F7B4F0A18E3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9FEBD-A7D1-4283-BEDE-B9FBEB42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E8CFB-A811-4F8E-BB1B-69BFB065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AA25-E58A-49DF-9EE2-A7463297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5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E923F2-14D8-484A-AF8A-D3AEF9F1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330C-B064-4282-A5F1-7F7B4F0A18E3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52FC1-3471-4E98-A803-304784EC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2A4CC-FDA4-4FE8-9EE5-74F874CA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AA25-E58A-49DF-9EE2-A7463297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2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F22F-D445-473C-8AE1-9887DA9BF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2E45D-C883-4529-85EE-B33C60015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84285-4EA7-48B4-B5D4-806FF05E6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3CC81-4890-47EF-83C6-F43BC042C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330C-B064-4282-A5F1-7F7B4F0A18E3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D2AB5-0E6D-41EA-A377-DDFB2577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46C64-DE87-408C-813C-FA4B416B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AA25-E58A-49DF-9EE2-A7463297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8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25F4-B8B7-4DD0-B561-7CB2F301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69545A-C1F5-40A7-A525-D8E3CDC8B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14E7C-E98F-4D4D-A1EF-D15E63324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50B30-B740-4165-84A5-0CDB6ECBC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330C-B064-4282-A5F1-7F7B4F0A18E3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CAC1B-0978-489D-9076-8F2A170CF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52CA0-04EC-4189-AAA0-D630F8250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AA25-E58A-49DF-9EE2-A7463297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53080-070E-445F-AB60-BC6BF66C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B80CE-559A-4560-BEBD-90F487F47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A3710-A9DC-4907-8B73-47B7347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B330C-B064-4282-A5F1-7F7B4F0A18E3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B8A8B-BA7D-41F8-9DFF-9E0A6B0D1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941DE-16A3-4042-B12E-0789A2444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8AA25-E58A-49DF-9EE2-A7463297E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4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0966-3808-4D58-AF43-838492497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5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91EB2-941C-450B-8884-66A057555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09" y="2520815"/>
            <a:ext cx="11653381" cy="14029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8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教會牧養的實戰和生活面</a:t>
            </a:r>
            <a:endParaRPr lang="en-US" sz="8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5886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250F2-E686-C15E-7BA3-6CF512353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AB47C-B9F2-23BD-D0B6-67F89326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83" y="858735"/>
            <a:ext cx="11356633" cy="474608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對罪要有這樣的正確認識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才會帶出</a:t>
            </a:r>
            <a:r>
              <a:rPr lang="zh-TW" altLang="en-US" sz="7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真正的認罪和悔改</a:t>
            </a:r>
            <a:r>
              <a:rPr lang="zh-TW" altLang="en-US" sz="7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以後也才會朝著順服神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和愛神的道路去成長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7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459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E279C-FC7D-2135-4EAA-0DA574889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A9DB-84C3-5D67-A055-95EAF581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64" y="-130628"/>
            <a:ext cx="11185071" cy="2416628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指標性的問題</a:t>
            </a:r>
            <a:endParaRPr lang="en-US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3F19C-4D78-6D3B-BA1D-B4E501AC3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8" y="2415941"/>
            <a:ext cx="11353801" cy="400367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TW" alt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你相信耶穌基督是神的兒子，道成肉身，為你我的罪被釘死在十字架上，死後三天復活，祂的血可以洗淨我們一切的罪嗎</a:t>
            </a:r>
            <a:r>
              <a:rPr lang="zh-CN" alt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lang="en-US" sz="6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905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E16F8-78FA-D2BD-F86A-79365B257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B863-DA0A-3D20-DDB7-121B77492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64" y="-130628"/>
            <a:ext cx="11185071" cy="2416628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指標性的問題</a:t>
            </a:r>
            <a:endParaRPr lang="en-US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B8505-5190-71E5-16CE-3F1DE85C0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64" y="2707367"/>
            <a:ext cx="11519805" cy="241662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TW" alt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你相信接受耶穌基督的救恩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可以得到永生嗎</a:t>
            </a:r>
            <a:r>
              <a:rPr lang="zh-CN" alt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lang="en-US" sz="6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812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8A384-4543-BD5F-1BBA-E2AC6150F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34ECC-AEB8-30ED-999D-60158B8A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64" y="-130628"/>
            <a:ext cx="11185071" cy="2416628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指標性的問題</a:t>
            </a:r>
            <a:endParaRPr lang="en-US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0640B-1D7D-E9E7-E391-2C80691A5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30" y="2757940"/>
            <a:ext cx="11519805" cy="134211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你相信永生，相信复活嗎？</a:t>
            </a:r>
            <a:endParaRPr lang="en-US" sz="6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7061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BF60C-343F-5A02-E933-B15C954C6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F9982-FB85-BF09-CBF1-2C972F03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64" y="-130628"/>
            <a:ext cx="11185071" cy="2416628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指標性的問題</a:t>
            </a:r>
            <a:endParaRPr lang="en-US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07D7-862F-0927-802A-6579F37C5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97" y="2464025"/>
            <a:ext cx="11519805" cy="315300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6. </a:t>
            </a:r>
            <a:r>
              <a:rPr lang="zh-TW" alt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悔改代表著要為主活、凡事</a:t>
            </a:r>
            <a:endParaRPr lang="en-US" altLang="zh-TW" sz="6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想著討神喜悅，你願意從此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過這樣的生活嗎？</a:t>
            </a:r>
            <a:endParaRPr lang="en-US" sz="6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8106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81AA6-6DA8-F58E-D719-F14DAA596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17B5-711F-05E4-C80A-A1971242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64" y="-130628"/>
            <a:ext cx="11185071" cy="2416628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指標性的問題</a:t>
            </a:r>
            <a:endParaRPr lang="en-US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35B47-6E37-5DB0-7BC0-D88C388DE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64" y="2904897"/>
            <a:ext cx="11519805" cy="134211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5. </a:t>
            </a:r>
            <a:r>
              <a:rPr lang="zh-TW" alt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你相信死後有審判嗎</a:t>
            </a:r>
            <a:r>
              <a:rPr lang="zh-CN" alt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lang="en-US" sz="6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1150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12B9B-4CC0-9D0E-3711-00E100CF8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F2E05-0F0D-3B88-4D67-6CDD98FDA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09" y="1955409"/>
            <a:ext cx="11653381" cy="25743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扎扎實實的傳純正的福音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實實在在清楚帶領人歸主</a:t>
            </a:r>
            <a:endParaRPr lang="en-US" sz="7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62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6548A-94F1-A2E2-DB5E-5E6377798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9F153-75B2-1822-8C95-1D6FC9E07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09" y="1913206"/>
            <a:ext cx="11653381" cy="25743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我們是另一種形態的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福音宣教士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7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930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1572A-103E-961E-CDEF-82955BE28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D1761-9AF7-E92F-3BD0-9417DEF29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55" y="1909609"/>
            <a:ext cx="11653381" cy="25743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對生活圈裡的要有</a:t>
            </a:r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生活見證</a:t>
            </a: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對生活圈外的要 </a:t>
            </a:r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建立關系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6324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6DFA0-5C6E-4A96-5B42-6C49D1E75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7ED23-C78B-3B6F-0AD6-68F0CD70E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40" y="1654711"/>
            <a:ext cx="11748520" cy="381535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人生有兩條路</a:t>
            </a:r>
            <a:endParaRPr lang="en-US" altLang="zh-CN" sz="7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順服神的生命路</a:t>
            </a:r>
            <a:r>
              <a:rPr lang="zh-CN" altLang="en-US" sz="5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5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Way of life</a:t>
            </a:r>
            <a:r>
              <a:rPr lang="zh-CN" altLang="en-US" sz="5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）  </a:t>
            </a:r>
            <a:r>
              <a:rPr lang="zh-CN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悖逆神的死亡路</a:t>
            </a:r>
            <a:r>
              <a:rPr lang="zh-CN" altLang="en-US" sz="5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5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Way of death</a:t>
            </a:r>
            <a:r>
              <a:rPr lang="zh-CN" altLang="en-US" sz="5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sz="5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4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09FE4-80FE-CC7F-2689-AC2589AE8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AFF17-11A0-EB8E-9982-E998FB491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51" y="2619289"/>
            <a:ext cx="11653381" cy="14029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8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看重神的話語</a:t>
            </a:r>
            <a:endParaRPr lang="en-US" sz="8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1269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90F31-D98B-E53D-5861-45112F62E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44E80-9099-97EF-4CCC-B05859541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09" y="1955409"/>
            <a:ext cx="11653381" cy="25743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扎扎實實的傳純正的福音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</a:t>
            </a:r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教導</a:t>
            </a: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輔導</a:t>
            </a: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牧養神兒女</a:t>
            </a:r>
            <a:endParaRPr lang="en-US" sz="7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7808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2A18F-C075-D2A6-BE99-A622CA271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4148-9130-9EE5-1BBC-D67C64277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09" y="142937"/>
            <a:ext cx="11653381" cy="147359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教導十誡</a:t>
            </a:r>
            <a:endParaRPr lang="en-US" sz="7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EF6D39-D712-07EC-41E0-1EF7CE80D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328" y="1616528"/>
            <a:ext cx="9327344" cy="52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04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5E32F-AA7F-CC03-014C-80572C452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98C2A-8096-14BA-3073-B42F05362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09" y="142937"/>
            <a:ext cx="11653381" cy="147359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學習主禱文</a:t>
            </a:r>
            <a:endParaRPr lang="en-US" sz="7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6BBAE-35CB-2F92-8FE5-9EE143C61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27" y="1469571"/>
            <a:ext cx="8679543" cy="538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26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B220E-559E-0352-7FCC-ED4F385C4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33CB3-B7A4-04A6-EF33-50E402348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09" y="142937"/>
            <a:ext cx="11653381" cy="147359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教導學習基本教義</a:t>
            </a:r>
            <a:endParaRPr lang="en-US" sz="7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FC8670-B9D5-919A-82D6-70C56E436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63" t="-655" r="463" b="16660"/>
          <a:stretch/>
        </p:blipFill>
        <p:spPr>
          <a:xfrm>
            <a:off x="3673928" y="1377043"/>
            <a:ext cx="4614325" cy="54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58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BA317-87B7-DA37-C8DB-55B163DDD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115C-377C-1E74-AE16-E2BE718B0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09" y="142937"/>
            <a:ext cx="11653381" cy="147359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學習</a:t>
            </a:r>
            <a:r>
              <a:rPr lang="en-US" altLang="zh-TW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要理問答</a:t>
            </a:r>
            <a:r>
              <a:rPr lang="en-US" altLang="zh-TW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endParaRPr lang="en-US" sz="7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76326-63EA-9E51-394B-10A10B46B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74" y="1616528"/>
            <a:ext cx="6858176" cy="50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76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F1F3A-DFF3-9080-6F4C-84FA9EFCB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AF742-6125-A642-CADF-E5EA3406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80" y="854611"/>
            <a:ext cx="11699534" cy="453381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靠著聖靈和順服聖靈，脫下舊人，活出新人，活出一個像基督，愛神愛人的</a:t>
            </a:r>
            <a:endParaRPr lang="en-US" altLang="zh-TW" sz="7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新生活形態</a:t>
            </a:r>
            <a:endParaRPr lang="en-US" sz="7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4979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313DD-294D-A2F7-C89E-20FB14551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30873-ED43-E1D7-301F-7CC4AD1D8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33" y="1899639"/>
            <a:ext cx="11699534" cy="257438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幫助弟兄姐妹生活的方方</a:t>
            </a:r>
            <a:endParaRPr lang="en-US" altLang="zh-TW" sz="7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面面都是要</a:t>
            </a:r>
            <a:r>
              <a:rPr lang="zh-TW" altLang="en-US" sz="7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對准討神喜悅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7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5548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37" y="-1"/>
            <a:ext cx="5283202" cy="396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grace\Desktop\blue arrow up 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631">
            <a:off x="1912815" y="302901"/>
            <a:ext cx="2881363" cy="28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270101">
            <a:off x="2400155" y="795084"/>
            <a:ext cx="1729961" cy="1015663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6000" b="1" cap="all" dirty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latin typeface="Calibri"/>
                <a:ea typeface="宋体" panose="02010600030101010101" pitchFamily="2" charset="-122"/>
              </a:rPr>
              <a:t>悔改</a:t>
            </a:r>
            <a:endParaRPr lang="en-US" sz="6000" b="1" cap="all" dirty="0">
              <a:ln w="0">
                <a:solidFill>
                  <a:srgbClr val="FFC000"/>
                </a:solidFill>
              </a:ln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518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2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F5CC8-29C4-7D30-C9B0-840555285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38332-0799-05C6-3EA4-BCF69D110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90" y="887931"/>
            <a:ext cx="12042020" cy="50821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“好叫你們行事為人對得起主，凡事蒙他喜悅，在一切善事上結果子，漸漸的多知道神。”（西</a:t>
            </a:r>
            <a:r>
              <a:rPr lang="en-US" altLang="zh-TW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1:13-14</a:t>
            </a: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sz="7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2996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C5747-B9FB-F4F7-136C-676893A61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D08AD-E717-5A26-E55D-8484C530A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90" y="887931"/>
            <a:ext cx="12042020" cy="50821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輔導就是幫助弟兄姐妹凡事活在</a:t>
            </a:r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討神喜悅</a:t>
            </a: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當中</a:t>
            </a:r>
            <a:endParaRPr lang="en-US" altLang="zh-TW" sz="7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讓它成為</a:t>
            </a:r>
            <a:r>
              <a:rPr lang="zh-TW" altLang="en-US" sz="7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習慣</a:t>
            </a:r>
            <a:endParaRPr lang="en-US" altLang="zh-TW" sz="7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成為人生的</a:t>
            </a:r>
            <a:r>
              <a:rPr lang="zh-TW" altLang="en-US" sz="7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主旋律</a:t>
            </a:r>
            <a:endParaRPr lang="en-US" sz="7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545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6BE4F-C11C-D8EA-DBDA-B1898B4C6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AAE6-8314-ED6B-FA31-94BF792EA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86" y="1955409"/>
            <a:ext cx="11653381" cy="25743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8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常常記念主</a:t>
            </a:r>
          </a:p>
          <a:p>
            <a:pPr marL="0" indent="0" algn="ctr">
              <a:buNone/>
            </a:pPr>
            <a:r>
              <a:rPr lang="zh-TW" altLang="en-US" sz="8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守主餐</a:t>
            </a:r>
            <a:endParaRPr lang="en-US" sz="8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4679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68B61-4F61-4A7D-FAB9-E0E99A98C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E64E6-6A39-7251-21A8-913A45E9E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80" y="2158465"/>
            <a:ext cx="12042020" cy="254106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我們討神喜悅的動力來源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是基於對神的愛的回應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7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0024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005B7-8536-CBE5-8565-53B0980CD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6DABC-C5A2-30FA-B5F0-F28D3AF40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80" y="2027836"/>
            <a:ext cx="12042020" cy="254106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當我們愛上帝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我們就會有力量往前走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7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5695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52990-FA07-CC6B-2A7F-353D147DC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7AAAA-6EC5-FF6E-2498-78EEC515B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90" y="1373146"/>
            <a:ext cx="12042020" cy="411170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要熟悉怎樣將聖經的經文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汲取出應用的原則，然後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把真理應用到生活中</a:t>
            </a:r>
            <a:endParaRPr lang="en-US" sz="7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3706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55EC3-74D1-8276-3B91-9BD6A2BD5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2C63E-C078-06DD-309A-5AE29D2D2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80" y="1863005"/>
            <a:ext cx="12042020" cy="256204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基督信仰是跟上帝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活出來這個關系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7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5029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DF756-2F4E-5378-3F87-5438A7631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194E9-36DC-122B-6CE5-B63A12814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09" y="1209862"/>
            <a:ext cx="12042020" cy="501132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警戒不守規矩的人，勉勵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灰心的人，扶助軟弱的人，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也要向眾人忍耐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帖前</a:t>
            </a:r>
            <a:r>
              <a:rPr lang="en-US" altLang="zh-TW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5:14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7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795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92520-238A-9C73-900F-6327A7FBE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8B874-4A7F-54C3-8718-7553737FD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60977"/>
            <a:ext cx="12042020" cy="25620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要相信福音本是神的大能</a:t>
            </a:r>
            <a:endParaRPr lang="en-US" altLang="zh-CN" sz="7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要救一切相信的</a:t>
            </a:r>
            <a:endParaRPr lang="en-US" sz="7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8261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C3D36-F024-ED37-3270-E8D6B3EB1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1E068-9F5F-385E-DD5B-605BCA276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60977"/>
            <a:ext cx="12042020" cy="25620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教導弟兄姐妹</a:t>
            </a:r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信的是什麼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教導他們怎樣去</a:t>
            </a:r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活出所信的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7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6536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CDF1D-35FF-049F-25C7-6D62F5DD4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95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91EB2-941C-450B-8884-66A057555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43" y="563335"/>
            <a:ext cx="11772313" cy="573132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zh-CN" altLang="en-US" sz="18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</a:t>
            </a:r>
            <a:r>
              <a:rPr lang="zh-TW" altLang="en-US" sz="18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我們傳揚他，是用諸般的智慧，</a:t>
            </a:r>
            <a:r>
              <a:rPr lang="zh-TW" altLang="en-US" sz="18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勸戒</a:t>
            </a:r>
            <a:r>
              <a:rPr lang="zh-TW" altLang="en-US" sz="18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各人，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zh-TW" altLang="en-US" sz="18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教導</a:t>
            </a:r>
            <a:r>
              <a:rPr lang="zh-TW" altLang="en-US" sz="18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各人，要把各人在基督裡完完全全的引到神面前。我也為此勞苦，照著他在我裡面運用的大能盡心竭力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zh-CN" altLang="en-US" sz="14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（歌羅西書</a:t>
            </a:r>
            <a:r>
              <a:rPr lang="en-US" altLang="zh-CN" sz="14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1:28-29</a:t>
            </a:r>
            <a:r>
              <a:rPr lang="zh-CN" altLang="en-US" sz="14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節）</a:t>
            </a:r>
            <a:endParaRPr lang="en-US" sz="14200" b="1" dirty="0"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897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74D0D-8CDE-EEA5-010A-6EB4922A9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081A7-EA89-1637-98F3-C00AC254D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09" y="1955409"/>
            <a:ext cx="11653381" cy="25743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扎扎實實的傳純正的福音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</a:t>
            </a:r>
            <a:r>
              <a:rPr lang="zh-TW" altLang="en-US" sz="7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教導</a:t>
            </a: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TW" altLang="en-US" sz="7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輔導</a:t>
            </a: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牧養神兒女</a:t>
            </a:r>
            <a:endParaRPr lang="en-US" sz="7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874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999B5-0514-8BBF-2C3B-170DF1DA5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73DAD-271A-9EAF-194F-A41F2EDBB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" y="283258"/>
            <a:ext cx="5406497" cy="633892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zh-CN" altLang="en-US" sz="18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</a:t>
            </a:r>
            <a:r>
              <a:rPr lang="zh-TW" altLang="en-US" sz="18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落在土淺石頭地上的，土既不深，發苗最快，日頭出來一曬，因為沒有根，就枯干了。</a:t>
            </a:r>
            <a:r>
              <a:rPr lang="zh-CN" altLang="en-US" sz="18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”（可 </a:t>
            </a:r>
            <a:r>
              <a:rPr lang="en-US" altLang="zh-CN" sz="18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 5-6</a:t>
            </a:r>
            <a:r>
              <a:rPr lang="zh-CN" altLang="en-US" sz="18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sz="14200" b="1" dirty="0"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46FF51-7063-AF49-EFEC-FF1C7810E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53192"/>
            <a:ext cx="6270172" cy="475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5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BC779-DA70-519B-64F4-84B755B6E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31B0F-6525-0922-08BA-52EAB54BF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09" y="1792123"/>
            <a:ext cx="11653381" cy="25743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8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根</a:t>
            </a:r>
            <a:r>
              <a:rPr lang="zh-CN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72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ῥίζ</a:t>
            </a:r>
            <a:r>
              <a:rPr lang="en-US" altLang="zh-CN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αν </a:t>
            </a: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源頭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跟基督的連結</a:t>
            </a:r>
            <a:endParaRPr lang="en-US" sz="7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586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A3296-BFE9-200B-1CB3-0D688A4B7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BFFE-8852-A10E-11A2-2D2624B6F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31" y="1496827"/>
            <a:ext cx="10360590" cy="386434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這些急功近利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以讓人受洗作為績效和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最後目標的   都不長久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7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90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A14AB-E21A-B907-E4F3-9A3B8FA88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45EE3-74D8-3CE8-C28A-73DD1227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64" y="-130628"/>
            <a:ext cx="11185071" cy="2416628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指標性的問題</a:t>
            </a:r>
            <a:endParaRPr lang="en-US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308F-85EF-7E64-4035-E0AAB5135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07367"/>
            <a:ext cx="10515600" cy="2256518"/>
          </a:xfrm>
        </p:spPr>
        <p:txBody>
          <a:bodyPr>
            <a:noAutofit/>
          </a:bodyPr>
          <a:lstStyle/>
          <a:p>
            <a:pPr marL="1143000" indent="-1143000" algn="ctr">
              <a:lnSpc>
                <a:spcPct val="100000"/>
              </a:lnSpc>
              <a:buAutoNum type="arabicPeriod"/>
            </a:pPr>
            <a:r>
              <a:rPr lang="zh-CN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你相信自己是得罪神</a:t>
            </a:r>
            <a:endParaRPr lang="en-US" altLang="zh-CN" sz="7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的罪人吗？</a:t>
            </a:r>
            <a:endParaRPr lang="en-US" sz="7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8202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4613</TotalTime>
  <Words>866</Words>
  <Application>Microsoft Office PowerPoint</Application>
  <PresentationFormat>Widescreen</PresentationFormat>
  <Paragraphs>73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等线</vt:lpstr>
      <vt:lpstr>Microsoft YaHei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指標性的問題</vt:lpstr>
      <vt:lpstr>PowerPoint Presentation</vt:lpstr>
      <vt:lpstr>指標性的問題</vt:lpstr>
      <vt:lpstr>指標性的問題</vt:lpstr>
      <vt:lpstr>指標性的問題</vt:lpstr>
      <vt:lpstr>指標性的問題</vt:lpstr>
      <vt:lpstr>指標性的問題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chao</dc:creator>
  <cp:lastModifiedBy>john chao</cp:lastModifiedBy>
  <cp:revision>244</cp:revision>
  <dcterms:created xsi:type="dcterms:W3CDTF">2021-04-28T03:08:24Z</dcterms:created>
  <dcterms:modified xsi:type="dcterms:W3CDTF">2024-02-16T23:42:45Z</dcterms:modified>
</cp:coreProperties>
</file>