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257" r:id="rId2"/>
    <p:sldId id="2713" r:id="rId3"/>
    <p:sldId id="2746" r:id="rId4"/>
    <p:sldId id="2759" r:id="rId5"/>
    <p:sldId id="2758" r:id="rId6"/>
    <p:sldId id="2748" r:id="rId7"/>
    <p:sldId id="2760" r:id="rId8"/>
    <p:sldId id="2761" r:id="rId9"/>
    <p:sldId id="2762" r:id="rId10"/>
    <p:sldId id="2763" r:id="rId11"/>
    <p:sldId id="2764" r:id="rId12"/>
    <p:sldId id="2765" r:id="rId13"/>
    <p:sldId id="2766" r:id="rId14"/>
    <p:sldId id="2767" r:id="rId15"/>
    <p:sldId id="2768" r:id="rId16"/>
    <p:sldId id="2769" r:id="rId17"/>
    <p:sldId id="2770" r:id="rId18"/>
    <p:sldId id="2771" r:id="rId19"/>
    <p:sldId id="2772" r:id="rId20"/>
    <p:sldId id="2773" r:id="rId21"/>
    <p:sldId id="2774" r:id="rId22"/>
    <p:sldId id="2779" r:id="rId23"/>
    <p:sldId id="2780" r:id="rId24"/>
    <p:sldId id="2781" r:id="rId25"/>
    <p:sldId id="2782" r:id="rId26"/>
    <p:sldId id="2777" r:id="rId27"/>
    <p:sldId id="2783" r:id="rId28"/>
    <p:sldId id="2784" r:id="rId29"/>
    <p:sldId id="2778" r:id="rId30"/>
    <p:sldId id="2785" r:id="rId31"/>
    <p:sldId id="2813" r:id="rId32"/>
    <p:sldId id="2786" r:id="rId33"/>
    <p:sldId id="2749" r:id="rId34"/>
    <p:sldId id="2787" r:id="rId35"/>
    <p:sldId id="2750" r:id="rId36"/>
    <p:sldId id="2751" r:id="rId37"/>
    <p:sldId id="2752" r:id="rId38"/>
    <p:sldId id="2788" r:id="rId39"/>
    <p:sldId id="2789" r:id="rId40"/>
    <p:sldId id="2790" r:id="rId41"/>
    <p:sldId id="2791" r:id="rId42"/>
    <p:sldId id="2792" r:id="rId43"/>
    <p:sldId id="2793" r:id="rId44"/>
    <p:sldId id="2794" r:id="rId45"/>
    <p:sldId id="2795" r:id="rId46"/>
    <p:sldId id="2814" r:id="rId47"/>
    <p:sldId id="2796" r:id="rId48"/>
    <p:sldId id="2797" r:id="rId49"/>
    <p:sldId id="2798" r:id="rId50"/>
    <p:sldId id="2799" r:id="rId51"/>
    <p:sldId id="2800" r:id="rId52"/>
    <p:sldId id="2801" r:id="rId53"/>
    <p:sldId id="2802" r:id="rId54"/>
    <p:sldId id="2803" r:id="rId55"/>
    <p:sldId id="2804" r:id="rId56"/>
    <p:sldId id="2815" r:id="rId57"/>
    <p:sldId id="2816" r:id="rId58"/>
    <p:sldId id="2805" r:id="rId59"/>
    <p:sldId id="2806" r:id="rId60"/>
    <p:sldId id="2807" r:id="rId61"/>
    <p:sldId id="2809" r:id="rId62"/>
    <p:sldId id="2810" r:id="rId63"/>
    <p:sldId id="2811" r:id="rId64"/>
    <p:sldId id="2812"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DBDB"/>
    <a:srgbClr val="EEEAEA"/>
    <a:srgbClr val="E2E2E2"/>
    <a:srgbClr val="ECECEC"/>
    <a:srgbClr val="6195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39" d="100"/>
          <a:sy n="39" d="100"/>
        </p:scale>
        <p:origin x="41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53B746-56AC-45FD-ACF1-D596C36A1CD1}" type="datetimeFigureOut">
              <a:rPr lang="zh-CN" altLang="en-US" smtClean="0"/>
              <a:t>2024/2/16</a:t>
            </a:fld>
            <a:endParaRPr lang="zh-CN" alt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8AE222-59E5-4B90-B647-90B9C227814E}" type="slidenum">
              <a:rPr lang="zh-CN" altLang="en-US" smtClean="0"/>
              <a:t>‹#›</a:t>
            </a:fld>
            <a:endParaRPr lang="zh-CN" altLang="en-US"/>
          </a:p>
        </p:txBody>
      </p:sp>
    </p:spTree>
    <p:extLst>
      <p:ext uri="{BB962C8B-B14F-4D97-AF65-F5344CB8AC3E}">
        <p14:creationId xmlns:p14="http://schemas.microsoft.com/office/powerpoint/2010/main" val="1180185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5E59D-5FEC-48C7-A3F6-E93969861E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14D952-5927-4D05-9292-9209F5D034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EBDE4C-53B0-4D4E-B74B-75F9487D5D0F}"/>
              </a:ext>
            </a:extLst>
          </p:cNvPr>
          <p:cNvSpPr>
            <a:spLocks noGrp="1"/>
          </p:cNvSpPr>
          <p:nvPr>
            <p:ph type="dt" sz="half" idx="10"/>
          </p:nvPr>
        </p:nvSpPr>
        <p:spPr/>
        <p:txBody>
          <a:bodyPr/>
          <a:lstStyle/>
          <a:p>
            <a:fld id="{42DB330C-B064-4282-A5F1-7F7B4F0A18E3}" type="datetimeFigureOut">
              <a:rPr lang="en-US" smtClean="0"/>
              <a:t>2/16/2024</a:t>
            </a:fld>
            <a:endParaRPr lang="en-US"/>
          </a:p>
        </p:txBody>
      </p:sp>
      <p:sp>
        <p:nvSpPr>
          <p:cNvPr id="5" name="Footer Placeholder 4">
            <a:extLst>
              <a:ext uri="{FF2B5EF4-FFF2-40B4-BE49-F238E27FC236}">
                <a16:creationId xmlns:a16="http://schemas.microsoft.com/office/drawing/2014/main" id="{BE5992A3-6621-4CFB-9FB6-82AE056AB5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E24B96-4D7C-4A14-8D9D-EF53DD0DB23F}"/>
              </a:ext>
            </a:extLst>
          </p:cNvPr>
          <p:cNvSpPr>
            <a:spLocks noGrp="1"/>
          </p:cNvSpPr>
          <p:nvPr>
            <p:ph type="sldNum" sz="quarter" idx="12"/>
          </p:nvPr>
        </p:nvSpPr>
        <p:spPr/>
        <p:txBody>
          <a:bodyPr/>
          <a:lstStyle/>
          <a:p>
            <a:fld id="{F8A8AA25-E58A-49DF-9EE2-A7463297EE03}" type="slidenum">
              <a:rPr lang="en-US" smtClean="0"/>
              <a:t>‹#›</a:t>
            </a:fld>
            <a:endParaRPr lang="en-US"/>
          </a:p>
        </p:txBody>
      </p:sp>
    </p:spTree>
    <p:extLst>
      <p:ext uri="{BB962C8B-B14F-4D97-AF65-F5344CB8AC3E}">
        <p14:creationId xmlns:p14="http://schemas.microsoft.com/office/powerpoint/2010/main" val="3713548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23A71-86E2-4FF5-A885-221973630B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1AF191-945A-48EE-B3B4-01895E21DE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A43C7E-35B3-41D4-9038-B719BC743006}"/>
              </a:ext>
            </a:extLst>
          </p:cNvPr>
          <p:cNvSpPr>
            <a:spLocks noGrp="1"/>
          </p:cNvSpPr>
          <p:nvPr>
            <p:ph type="dt" sz="half" idx="10"/>
          </p:nvPr>
        </p:nvSpPr>
        <p:spPr/>
        <p:txBody>
          <a:bodyPr/>
          <a:lstStyle/>
          <a:p>
            <a:fld id="{42DB330C-B064-4282-A5F1-7F7B4F0A18E3}" type="datetimeFigureOut">
              <a:rPr lang="en-US" smtClean="0"/>
              <a:t>2/16/2024</a:t>
            </a:fld>
            <a:endParaRPr lang="en-US"/>
          </a:p>
        </p:txBody>
      </p:sp>
      <p:sp>
        <p:nvSpPr>
          <p:cNvPr id="5" name="Footer Placeholder 4">
            <a:extLst>
              <a:ext uri="{FF2B5EF4-FFF2-40B4-BE49-F238E27FC236}">
                <a16:creationId xmlns:a16="http://schemas.microsoft.com/office/drawing/2014/main" id="{7DC13476-C2B2-4053-B439-C68F0FF499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D27D3F-A8B1-4979-AA95-92D6DDCDCAAA}"/>
              </a:ext>
            </a:extLst>
          </p:cNvPr>
          <p:cNvSpPr>
            <a:spLocks noGrp="1"/>
          </p:cNvSpPr>
          <p:nvPr>
            <p:ph type="sldNum" sz="quarter" idx="12"/>
          </p:nvPr>
        </p:nvSpPr>
        <p:spPr/>
        <p:txBody>
          <a:bodyPr/>
          <a:lstStyle/>
          <a:p>
            <a:fld id="{F8A8AA25-E58A-49DF-9EE2-A7463297EE03}" type="slidenum">
              <a:rPr lang="en-US" smtClean="0"/>
              <a:t>‹#›</a:t>
            </a:fld>
            <a:endParaRPr lang="en-US"/>
          </a:p>
        </p:txBody>
      </p:sp>
    </p:spTree>
    <p:extLst>
      <p:ext uri="{BB962C8B-B14F-4D97-AF65-F5344CB8AC3E}">
        <p14:creationId xmlns:p14="http://schemas.microsoft.com/office/powerpoint/2010/main" val="3689129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364FAE-A14C-4033-A87F-89077382613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A18C38-BBBF-490E-8964-08E773DC4F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78B2A2-F34A-4E02-A6E6-E2D7E19BE605}"/>
              </a:ext>
            </a:extLst>
          </p:cNvPr>
          <p:cNvSpPr>
            <a:spLocks noGrp="1"/>
          </p:cNvSpPr>
          <p:nvPr>
            <p:ph type="dt" sz="half" idx="10"/>
          </p:nvPr>
        </p:nvSpPr>
        <p:spPr/>
        <p:txBody>
          <a:bodyPr/>
          <a:lstStyle/>
          <a:p>
            <a:fld id="{42DB330C-B064-4282-A5F1-7F7B4F0A18E3}" type="datetimeFigureOut">
              <a:rPr lang="en-US" smtClean="0"/>
              <a:t>2/16/2024</a:t>
            </a:fld>
            <a:endParaRPr lang="en-US"/>
          </a:p>
        </p:txBody>
      </p:sp>
      <p:sp>
        <p:nvSpPr>
          <p:cNvPr id="5" name="Footer Placeholder 4">
            <a:extLst>
              <a:ext uri="{FF2B5EF4-FFF2-40B4-BE49-F238E27FC236}">
                <a16:creationId xmlns:a16="http://schemas.microsoft.com/office/drawing/2014/main" id="{00A617B9-7009-4F0D-BD7F-E796953E38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17C625-9910-4759-89BE-0580AA99F3A9}"/>
              </a:ext>
            </a:extLst>
          </p:cNvPr>
          <p:cNvSpPr>
            <a:spLocks noGrp="1"/>
          </p:cNvSpPr>
          <p:nvPr>
            <p:ph type="sldNum" sz="quarter" idx="12"/>
          </p:nvPr>
        </p:nvSpPr>
        <p:spPr/>
        <p:txBody>
          <a:bodyPr/>
          <a:lstStyle/>
          <a:p>
            <a:fld id="{F8A8AA25-E58A-49DF-9EE2-A7463297EE03}" type="slidenum">
              <a:rPr lang="en-US" smtClean="0"/>
              <a:t>‹#›</a:t>
            </a:fld>
            <a:endParaRPr lang="en-US"/>
          </a:p>
        </p:txBody>
      </p:sp>
    </p:spTree>
    <p:extLst>
      <p:ext uri="{BB962C8B-B14F-4D97-AF65-F5344CB8AC3E}">
        <p14:creationId xmlns:p14="http://schemas.microsoft.com/office/powerpoint/2010/main" val="99418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495AB-AEE9-4673-8475-FF8FEA9C27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F7630D-292B-4DC5-97E6-8783A8DEBF0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159609-B508-46F3-BDA4-F292E05D859B}"/>
              </a:ext>
            </a:extLst>
          </p:cNvPr>
          <p:cNvSpPr>
            <a:spLocks noGrp="1"/>
          </p:cNvSpPr>
          <p:nvPr>
            <p:ph type="dt" sz="half" idx="10"/>
          </p:nvPr>
        </p:nvSpPr>
        <p:spPr/>
        <p:txBody>
          <a:bodyPr/>
          <a:lstStyle/>
          <a:p>
            <a:fld id="{42DB330C-B064-4282-A5F1-7F7B4F0A18E3}" type="datetimeFigureOut">
              <a:rPr lang="en-US" smtClean="0"/>
              <a:t>2/16/2024</a:t>
            </a:fld>
            <a:endParaRPr lang="en-US"/>
          </a:p>
        </p:txBody>
      </p:sp>
      <p:sp>
        <p:nvSpPr>
          <p:cNvPr id="5" name="Footer Placeholder 4">
            <a:extLst>
              <a:ext uri="{FF2B5EF4-FFF2-40B4-BE49-F238E27FC236}">
                <a16:creationId xmlns:a16="http://schemas.microsoft.com/office/drawing/2014/main" id="{3F127239-6A38-4F14-90EB-4AD0DFF0C2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AE9AD2-E28C-4B85-98F2-0FFF42913311}"/>
              </a:ext>
            </a:extLst>
          </p:cNvPr>
          <p:cNvSpPr>
            <a:spLocks noGrp="1"/>
          </p:cNvSpPr>
          <p:nvPr>
            <p:ph type="sldNum" sz="quarter" idx="12"/>
          </p:nvPr>
        </p:nvSpPr>
        <p:spPr/>
        <p:txBody>
          <a:bodyPr/>
          <a:lstStyle/>
          <a:p>
            <a:fld id="{F8A8AA25-E58A-49DF-9EE2-A7463297EE03}" type="slidenum">
              <a:rPr lang="en-US" smtClean="0"/>
              <a:t>‹#›</a:t>
            </a:fld>
            <a:endParaRPr lang="en-US"/>
          </a:p>
        </p:txBody>
      </p:sp>
    </p:spTree>
    <p:extLst>
      <p:ext uri="{BB962C8B-B14F-4D97-AF65-F5344CB8AC3E}">
        <p14:creationId xmlns:p14="http://schemas.microsoft.com/office/powerpoint/2010/main" val="3589828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3232D-934D-48C8-9F40-D54ACB38F4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7D0DB4D-48DC-4EBA-885B-9B0FD2999C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D9628A-8DD0-4F43-B53A-F9D390BEFD31}"/>
              </a:ext>
            </a:extLst>
          </p:cNvPr>
          <p:cNvSpPr>
            <a:spLocks noGrp="1"/>
          </p:cNvSpPr>
          <p:nvPr>
            <p:ph type="dt" sz="half" idx="10"/>
          </p:nvPr>
        </p:nvSpPr>
        <p:spPr/>
        <p:txBody>
          <a:bodyPr/>
          <a:lstStyle/>
          <a:p>
            <a:fld id="{42DB330C-B064-4282-A5F1-7F7B4F0A18E3}" type="datetimeFigureOut">
              <a:rPr lang="en-US" smtClean="0"/>
              <a:t>2/16/2024</a:t>
            </a:fld>
            <a:endParaRPr lang="en-US"/>
          </a:p>
        </p:txBody>
      </p:sp>
      <p:sp>
        <p:nvSpPr>
          <p:cNvPr id="5" name="Footer Placeholder 4">
            <a:extLst>
              <a:ext uri="{FF2B5EF4-FFF2-40B4-BE49-F238E27FC236}">
                <a16:creationId xmlns:a16="http://schemas.microsoft.com/office/drawing/2014/main" id="{EF338593-C0E1-462B-84AA-CFBD45F883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B112E2-4C89-445B-812F-69ED67E5B48A}"/>
              </a:ext>
            </a:extLst>
          </p:cNvPr>
          <p:cNvSpPr>
            <a:spLocks noGrp="1"/>
          </p:cNvSpPr>
          <p:nvPr>
            <p:ph type="sldNum" sz="quarter" idx="12"/>
          </p:nvPr>
        </p:nvSpPr>
        <p:spPr/>
        <p:txBody>
          <a:bodyPr/>
          <a:lstStyle/>
          <a:p>
            <a:fld id="{F8A8AA25-E58A-49DF-9EE2-A7463297EE03}" type="slidenum">
              <a:rPr lang="en-US" smtClean="0"/>
              <a:t>‹#›</a:t>
            </a:fld>
            <a:endParaRPr lang="en-US"/>
          </a:p>
        </p:txBody>
      </p:sp>
    </p:spTree>
    <p:extLst>
      <p:ext uri="{BB962C8B-B14F-4D97-AF65-F5344CB8AC3E}">
        <p14:creationId xmlns:p14="http://schemas.microsoft.com/office/powerpoint/2010/main" val="2421395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69760-BBDB-47D0-81FB-E1B63DF73B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9C5DA8-4265-4D16-91E2-C244D94765F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BC2D98-19E0-4BB7-82C4-6613FE76118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9022E87-7A54-493E-A755-7786D60C1B73}"/>
              </a:ext>
            </a:extLst>
          </p:cNvPr>
          <p:cNvSpPr>
            <a:spLocks noGrp="1"/>
          </p:cNvSpPr>
          <p:nvPr>
            <p:ph type="dt" sz="half" idx="10"/>
          </p:nvPr>
        </p:nvSpPr>
        <p:spPr/>
        <p:txBody>
          <a:bodyPr/>
          <a:lstStyle/>
          <a:p>
            <a:fld id="{42DB330C-B064-4282-A5F1-7F7B4F0A18E3}" type="datetimeFigureOut">
              <a:rPr lang="en-US" smtClean="0"/>
              <a:t>2/16/2024</a:t>
            </a:fld>
            <a:endParaRPr lang="en-US"/>
          </a:p>
        </p:txBody>
      </p:sp>
      <p:sp>
        <p:nvSpPr>
          <p:cNvPr id="6" name="Footer Placeholder 5">
            <a:extLst>
              <a:ext uri="{FF2B5EF4-FFF2-40B4-BE49-F238E27FC236}">
                <a16:creationId xmlns:a16="http://schemas.microsoft.com/office/drawing/2014/main" id="{DC5EF4B6-BE05-46D7-94C2-B1EAD09E0D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A04C26-2DB8-4BAD-A599-E15D974EC156}"/>
              </a:ext>
            </a:extLst>
          </p:cNvPr>
          <p:cNvSpPr>
            <a:spLocks noGrp="1"/>
          </p:cNvSpPr>
          <p:nvPr>
            <p:ph type="sldNum" sz="quarter" idx="12"/>
          </p:nvPr>
        </p:nvSpPr>
        <p:spPr/>
        <p:txBody>
          <a:bodyPr/>
          <a:lstStyle/>
          <a:p>
            <a:fld id="{F8A8AA25-E58A-49DF-9EE2-A7463297EE03}" type="slidenum">
              <a:rPr lang="en-US" smtClean="0"/>
              <a:t>‹#›</a:t>
            </a:fld>
            <a:endParaRPr lang="en-US"/>
          </a:p>
        </p:txBody>
      </p:sp>
    </p:spTree>
    <p:extLst>
      <p:ext uri="{BB962C8B-B14F-4D97-AF65-F5344CB8AC3E}">
        <p14:creationId xmlns:p14="http://schemas.microsoft.com/office/powerpoint/2010/main" val="505085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06673-F344-4717-BEF8-46BE3CDEE1E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D80E33-BD28-40F0-8E1F-17F53E2EA0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EAB461-7829-4D58-89DD-6D35451439C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1CC383-5565-405B-A5F9-1E5AEC5AA0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817437-3606-4C8D-84F1-40371AAA2F0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0F4052E-3CB7-4A07-B2D4-552025E7EDE9}"/>
              </a:ext>
            </a:extLst>
          </p:cNvPr>
          <p:cNvSpPr>
            <a:spLocks noGrp="1"/>
          </p:cNvSpPr>
          <p:nvPr>
            <p:ph type="dt" sz="half" idx="10"/>
          </p:nvPr>
        </p:nvSpPr>
        <p:spPr/>
        <p:txBody>
          <a:bodyPr/>
          <a:lstStyle/>
          <a:p>
            <a:fld id="{42DB330C-B064-4282-A5F1-7F7B4F0A18E3}" type="datetimeFigureOut">
              <a:rPr lang="en-US" smtClean="0"/>
              <a:t>2/16/2024</a:t>
            </a:fld>
            <a:endParaRPr lang="en-US"/>
          </a:p>
        </p:txBody>
      </p:sp>
      <p:sp>
        <p:nvSpPr>
          <p:cNvPr id="8" name="Footer Placeholder 7">
            <a:extLst>
              <a:ext uri="{FF2B5EF4-FFF2-40B4-BE49-F238E27FC236}">
                <a16:creationId xmlns:a16="http://schemas.microsoft.com/office/drawing/2014/main" id="{0009B179-C2E1-433A-8E76-B26127020F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C53A464-562E-4050-AFA8-F41F3E7FD692}"/>
              </a:ext>
            </a:extLst>
          </p:cNvPr>
          <p:cNvSpPr>
            <a:spLocks noGrp="1"/>
          </p:cNvSpPr>
          <p:nvPr>
            <p:ph type="sldNum" sz="quarter" idx="12"/>
          </p:nvPr>
        </p:nvSpPr>
        <p:spPr/>
        <p:txBody>
          <a:bodyPr/>
          <a:lstStyle/>
          <a:p>
            <a:fld id="{F8A8AA25-E58A-49DF-9EE2-A7463297EE03}" type="slidenum">
              <a:rPr lang="en-US" smtClean="0"/>
              <a:t>‹#›</a:t>
            </a:fld>
            <a:endParaRPr lang="en-US"/>
          </a:p>
        </p:txBody>
      </p:sp>
    </p:spTree>
    <p:extLst>
      <p:ext uri="{BB962C8B-B14F-4D97-AF65-F5344CB8AC3E}">
        <p14:creationId xmlns:p14="http://schemas.microsoft.com/office/powerpoint/2010/main" val="2436052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F4BF7-6717-44A1-AEAA-39E6C78B31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3B6C1A-15A0-48DF-B2A7-3BED6BC8A3D3}"/>
              </a:ext>
            </a:extLst>
          </p:cNvPr>
          <p:cNvSpPr>
            <a:spLocks noGrp="1"/>
          </p:cNvSpPr>
          <p:nvPr>
            <p:ph type="dt" sz="half" idx="10"/>
          </p:nvPr>
        </p:nvSpPr>
        <p:spPr/>
        <p:txBody>
          <a:bodyPr/>
          <a:lstStyle/>
          <a:p>
            <a:fld id="{42DB330C-B064-4282-A5F1-7F7B4F0A18E3}" type="datetimeFigureOut">
              <a:rPr lang="en-US" smtClean="0"/>
              <a:t>2/16/2024</a:t>
            </a:fld>
            <a:endParaRPr lang="en-US"/>
          </a:p>
        </p:txBody>
      </p:sp>
      <p:sp>
        <p:nvSpPr>
          <p:cNvPr id="4" name="Footer Placeholder 3">
            <a:extLst>
              <a:ext uri="{FF2B5EF4-FFF2-40B4-BE49-F238E27FC236}">
                <a16:creationId xmlns:a16="http://schemas.microsoft.com/office/drawing/2014/main" id="{2179FEBD-A7D1-4283-BEDE-B9FBEB42FC0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EE8CFB-A811-4F8E-BB1B-69BFB0653891}"/>
              </a:ext>
            </a:extLst>
          </p:cNvPr>
          <p:cNvSpPr>
            <a:spLocks noGrp="1"/>
          </p:cNvSpPr>
          <p:nvPr>
            <p:ph type="sldNum" sz="quarter" idx="12"/>
          </p:nvPr>
        </p:nvSpPr>
        <p:spPr/>
        <p:txBody>
          <a:bodyPr/>
          <a:lstStyle/>
          <a:p>
            <a:fld id="{F8A8AA25-E58A-49DF-9EE2-A7463297EE03}" type="slidenum">
              <a:rPr lang="en-US" smtClean="0"/>
              <a:t>‹#›</a:t>
            </a:fld>
            <a:endParaRPr lang="en-US"/>
          </a:p>
        </p:txBody>
      </p:sp>
    </p:spTree>
    <p:extLst>
      <p:ext uri="{BB962C8B-B14F-4D97-AF65-F5344CB8AC3E}">
        <p14:creationId xmlns:p14="http://schemas.microsoft.com/office/powerpoint/2010/main" val="2110654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E923F2-14D8-484A-AF8A-D3AEF9F14D86}"/>
              </a:ext>
            </a:extLst>
          </p:cNvPr>
          <p:cNvSpPr>
            <a:spLocks noGrp="1"/>
          </p:cNvSpPr>
          <p:nvPr>
            <p:ph type="dt" sz="half" idx="10"/>
          </p:nvPr>
        </p:nvSpPr>
        <p:spPr/>
        <p:txBody>
          <a:bodyPr/>
          <a:lstStyle/>
          <a:p>
            <a:fld id="{42DB330C-B064-4282-A5F1-7F7B4F0A18E3}" type="datetimeFigureOut">
              <a:rPr lang="en-US" smtClean="0"/>
              <a:t>2/16/2024</a:t>
            </a:fld>
            <a:endParaRPr lang="en-US"/>
          </a:p>
        </p:txBody>
      </p:sp>
      <p:sp>
        <p:nvSpPr>
          <p:cNvPr id="3" name="Footer Placeholder 2">
            <a:extLst>
              <a:ext uri="{FF2B5EF4-FFF2-40B4-BE49-F238E27FC236}">
                <a16:creationId xmlns:a16="http://schemas.microsoft.com/office/drawing/2014/main" id="{CEC52FC1-3471-4E98-A803-304784EC52C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652A4CC-FDA4-4FE8-9EE5-74F874CA336A}"/>
              </a:ext>
            </a:extLst>
          </p:cNvPr>
          <p:cNvSpPr>
            <a:spLocks noGrp="1"/>
          </p:cNvSpPr>
          <p:nvPr>
            <p:ph type="sldNum" sz="quarter" idx="12"/>
          </p:nvPr>
        </p:nvSpPr>
        <p:spPr/>
        <p:txBody>
          <a:bodyPr/>
          <a:lstStyle/>
          <a:p>
            <a:fld id="{F8A8AA25-E58A-49DF-9EE2-A7463297EE03}" type="slidenum">
              <a:rPr lang="en-US" smtClean="0"/>
              <a:t>‹#›</a:t>
            </a:fld>
            <a:endParaRPr lang="en-US"/>
          </a:p>
        </p:txBody>
      </p:sp>
    </p:spTree>
    <p:extLst>
      <p:ext uri="{BB962C8B-B14F-4D97-AF65-F5344CB8AC3E}">
        <p14:creationId xmlns:p14="http://schemas.microsoft.com/office/powerpoint/2010/main" val="526326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7F22F-D445-473C-8AE1-9887DA9BF0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332E45D-C883-4529-85EE-B33C600158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984285-4EA7-48B4-B5D4-806FF05E62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53CC81-4890-47EF-83C6-F43BC042CBF8}"/>
              </a:ext>
            </a:extLst>
          </p:cNvPr>
          <p:cNvSpPr>
            <a:spLocks noGrp="1"/>
          </p:cNvSpPr>
          <p:nvPr>
            <p:ph type="dt" sz="half" idx="10"/>
          </p:nvPr>
        </p:nvSpPr>
        <p:spPr/>
        <p:txBody>
          <a:bodyPr/>
          <a:lstStyle/>
          <a:p>
            <a:fld id="{42DB330C-B064-4282-A5F1-7F7B4F0A18E3}" type="datetimeFigureOut">
              <a:rPr lang="en-US" smtClean="0"/>
              <a:t>2/16/2024</a:t>
            </a:fld>
            <a:endParaRPr lang="en-US"/>
          </a:p>
        </p:txBody>
      </p:sp>
      <p:sp>
        <p:nvSpPr>
          <p:cNvPr id="6" name="Footer Placeholder 5">
            <a:extLst>
              <a:ext uri="{FF2B5EF4-FFF2-40B4-BE49-F238E27FC236}">
                <a16:creationId xmlns:a16="http://schemas.microsoft.com/office/drawing/2014/main" id="{735D2AB5-0E6D-41EA-A377-DDFB2577B9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146C64-DE87-408C-813C-FA4B416BFB5C}"/>
              </a:ext>
            </a:extLst>
          </p:cNvPr>
          <p:cNvSpPr>
            <a:spLocks noGrp="1"/>
          </p:cNvSpPr>
          <p:nvPr>
            <p:ph type="sldNum" sz="quarter" idx="12"/>
          </p:nvPr>
        </p:nvSpPr>
        <p:spPr/>
        <p:txBody>
          <a:bodyPr/>
          <a:lstStyle/>
          <a:p>
            <a:fld id="{F8A8AA25-E58A-49DF-9EE2-A7463297EE03}" type="slidenum">
              <a:rPr lang="en-US" smtClean="0"/>
              <a:t>‹#›</a:t>
            </a:fld>
            <a:endParaRPr lang="en-US"/>
          </a:p>
        </p:txBody>
      </p:sp>
    </p:spTree>
    <p:extLst>
      <p:ext uri="{BB962C8B-B14F-4D97-AF65-F5344CB8AC3E}">
        <p14:creationId xmlns:p14="http://schemas.microsoft.com/office/powerpoint/2010/main" val="1961287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725F4-B8B7-4DD0-B561-7CB2F30155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069545A-C1F5-40A7-A525-D8E3CDC8B3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214E7C-E98F-4D4D-A1EF-D15E63324B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650B30-B740-4165-84A5-0CDB6ECBCB0E}"/>
              </a:ext>
            </a:extLst>
          </p:cNvPr>
          <p:cNvSpPr>
            <a:spLocks noGrp="1"/>
          </p:cNvSpPr>
          <p:nvPr>
            <p:ph type="dt" sz="half" idx="10"/>
          </p:nvPr>
        </p:nvSpPr>
        <p:spPr/>
        <p:txBody>
          <a:bodyPr/>
          <a:lstStyle/>
          <a:p>
            <a:fld id="{42DB330C-B064-4282-A5F1-7F7B4F0A18E3}" type="datetimeFigureOut">
              <a:rPr lang="en-US" smtClean="0"/>
              <a:t>2/16/2024</a:t>
            </a:fld>
            <a:endParaRPr lang="en-US"/>
          </a:p>
        </p:txBody>
      </p:sp>
      <p:sp>
        <p:nvSpPr>
          <p:cNvPr id="6" name="Footer Placeholder 5">
            <a:extLst>
              <a:ext uri="{FF2B5EF4-FFF2-40B4-BE49-F238E27FC236}">
                <a16:creationId xmlns:a16="http://schemas.microsoft.com/office/drawing/2014/main" id="{3BFCAC1B-0978-489D-9076-8F2A170CFA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352CA0-04EC-4189-AAA0-D630F8250D49}"/>
              </a:ext>
            </a:extLst>
          </p:cNvPr>
          <p:cNvSpPr>
            <a:spLocks noGrp="1"/>
          </p:cNvSpPr>
          <p:nvPr>
            <p:ph type="sldNum" sz="quarter" idx="12"/>
          </p:nvPr>
        </p:nvSpPr>
        <p:spPr/>
        <p:txBody>
          <a:bodyPr/>
          <a:lstStyle/>
          <a:p>
            <a:fld id="{F8A8AA25-E58A-49DF-9EE2-A7463297EE03}" type="slidenum">
              <a:rPr lang="en-US" smtClean="0"/>
              <a:t>‹#›</a:t>
            </a:fld>
            <a:endParaRPr lang="en-US"/>
          </a:p>
        </p:txBody>
      </p:sp>
    </p:spTree>
    <p:extLst>
      <p:ext uri="{BB962C8B-B14F-4D97-AF65-F5344CB8AC3E}">
        <p14:creationId xmlns:p14="http://schemas.microsoft.com/office/powerpoint/2010/main" val="95254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1DBDB"/>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653080-070E-445F-AB60-BC6BF66CDB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FB80CE-559A-4560-BEBD-90F487F479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1A3710-A9DC-4907-8B73-47B73474AE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DB330C-B064-4282-A5F1-7F7B4F0A18E3}" type="datetimeFigureOut">
              <a:rPr lang="en-US" smtClean="0"/>
              <a:t>2/16/2024</a:t>
            </a:fld>
            <a:endParaRPr lang="en-US"/>
          </a:p>
        </p:txBody>
      </p:sp>
      <p:sp>
        <p:nvSpPr>
          <p:cNvPr id="5" name="Footer Placeholder 4">
            <a:extLst>
              <a:ext uri="{FF2B5EF4-FFF2-40B4-BE49-F238E27FC236}">
                <a16:creationId xmlns:a16="http://schemas.microsoft.com/office/drawing/2014/main" id="{FE8B8A8B-BA7D-41F8-9DFF-9E0A6B0D10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A1941DE-16A3-4042-B12E-0789A24445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A8AA25-E58A-49DF-9EE2-A7463297EE03}" type="slidenum">
              <a:rPr lang="en-US" smtClean="0"/>
              <a:t>‹#›</a:t>
            </a:fld>
            <a:endParaRPr lang="en-US"/>
          </a:p>
        </p:txBody>
      </p:sp>
    </p:spTree>
    <p:extLst>
      <p:ext uri="{BB962C8B-B14F-4D97-AF65-F5344CB8AC3E}">
        <p14:creationId xmlns:p14="http://schemas.microsoft.com/office/powerpoint/2010/main" val="3162540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E221437D-D80D-CA8D-0D08-15544F579863}"/>
              </a:ext>
            </a:extLst>
          </p:cNvPr>
          <p:cNvSpPr txBox="1">
            <a:spLocks/>
          </p:cNvSpPr>
          <p:nvPr/>
        </p:nvSpPr>
        <p:spPr>
          <a:xfrm>
            <a:off x="2465614" y="571501"/>
            <a:ext cx="7004958" cy="43270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600" kern="1200">
                <a:ln w="2540">
                  <a:noFill/>
                </a:ln>
                <a:solidFill>
                  <a:srgbClr val="493810"/>
                </a:solidFill>
                <a:effectLst/>
                <a:latin typeface="+mj-lt"/>
                <a:ea typeface="SimHei" panose="02010609060101010101" pitchFamily="49" charset="-122"/>
                <a:cs typeface="Arial" panose="020B060402020202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9900" b="0" i="0" u="none" strike="noStrike" kern="1200" cap="none" spc="0" normalizeH="0" baseline="0" noProof="0" dirty="0">
                <a:ln w="2540">
                  <a:noFill/>
                </a:ln>
                <a:solidFill>
                  <a:srgbClr val="493810"/>
                </a:solidFill>
                <a:effectLst/>
                <a:uLnTx/>
                <a:uFillTx/>
                <a:latin typeface="Calibri Light" panose="020F0302020204030204"/>
                <a:ea typeface="SimHei" panose="02010609060101010101" pitchFamily="49" charset="-122"/>
                <a:cs typeface="Arial" panose="020B0604020202020204" pitchFamily="34" charset="0"/>
              </a:rPr>
              <a:t>家庭敬拜</a:t>
            </a:r>
            <a:endParaRPr kumimoji="0" lang="en-US" altLang="zh-CN" sz="9900" b="0" i="0" u="none" strike="noStrike" kern="1200" cap="none" spc="0" normalizeH="0" baseline="0" noProof="0" dirty="0">
              <a:ln w="2540">
                <a:noFill/>
              </a:ln>
              <a:solidFill>
                <a:srgbClr val="493810"/>
              </a:solidFill>
              <a:effectLst/>
              <a:uLnTx/>
              <a:uFillTx/>
              <a:latin typeface="Calibri Light" panose="020F0302020204030204"/>
              <a:ea typeface="SimHei" panose="02010609060101010101" pitchFamily="49" charset="-122"/>
              <a:cs typeface="Arial" panose="020B0604020202020204"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b="0" i="0" u="none" strike="noStrike" kern="1200" cap="none" spc="0" normalizeH="0" baseline="0" noProof="0" dirty="0">
                <a:ln w="2540">
                  <a:noFill/>
                </a:ln>
                <a:solidFill>
                  <a:srgbClr val="493810"/>
                </a:solidFill>
                <a:effectLst/>
                <a:uLnTx/>
                <a:uFillTx/>
                <a:latin typeface="Calibri Light" panose="020F0302020204030204"/>
                <a:ea typeface="SimHei" panose="02010609060101010101" pitchFamily="49" charset="-122"/>
                <a:cs typeface="Arial" panose="020B0604020202020204" pitchFamily="34" charset="0"/>
              </a:rPr>
              <a:t>對信仰的塑造</a:t>
            </a:r>
            <a:endParaRPr kumimoji="0" lang="en-US" altLang="zh-TW" b="0" i="0" u="none" strike="noStrike" kern="1200" cap="none" spc="0" normalizeH="0" baseline="0" noProof="0" dirty="0">
              <a:ln w="2540">
                <a:noFill/>
              </a:ln>
              <a:solidFill>
                <a:srgbClr val="493810"/>
              </a:solidFill>
              <a:effectLst/>
              <a:uLnTx/>
              <a:uFillTx/>
              <a:latin typeface="Calibri Light" panose="020F0302020204030204"/>
              <a:ea typeface="SimHei" panose="02010609060101010101" pitchFamily="49" charset="-122"/>
              <a:cs typeface="Arial" panose="020B0604020202020204"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b="0" i="0" u="none" strike="noStrike" kern="1200" cap="none" spc="0" normalizeH="0" baseline="0" noProof="0" dirty="0">
                <a:ln w="2540">
                  <a:noFill/>
                </a:ln>
                <a:solidFill>
                  <a:srgbClr val="493810"/>
                </a:solidFill>
                <a:effectLst/>
                <a:uLnTx/>
                <a:uFillTx/>
                <a:latin typeface="Calibri Light" panose="020F0302020204030204"/>
                <a:ea typeface="SimHei" panose="02010609060101010101" pitchFamily="49" charset="-122"/>
                <a:cs typeface="Arial" panose="020B0604020202020204" pitchFamily="34" charset="0"/>
              </a:rPr>
              <a:t>和傳承</a:t>
            </a:r>
            <a:endParaRPr kumimoji="0" lang="zh-CN" altLang="en-US" b="0" i="0" u="none" strike="noStrike" kern="1200" cap="none" spc="0" normalizeH="0" baseline="0" noProof="0" dirty="0">
              <a:ln w="2540">
                <a:noFill/>
              </a:ln>
              <a:solidFill>
                <a:srgbClr val="493810"/>
              </a:solidFill>
              <a:effectLst/>
              <a:uLnTx/>
              <a:uFillTx/>
              <a:latin typeface="Calibri Light" panose="020F0302020204030204"/>
              <a:ea typeface="SimHei" panose="02010609060101010101" pitchFamily="49" charset="-122"/>
              <a:cs typeface="Arial" panose="020B0604020202020204" pitchFamily="34" charset="0"/>
            </a:endParaRPr>
          </a:p>
        </p:txBody>
      </p:sp>
    </p:spTree>
    <p:extLst>
      <p:ext uri="{BB962C8B-B14F-4D97-AF65-F5344CB8AC3E}">
        <p14:creationId xmlns:p14="http://schemas.microsoft.com/office/powerpoint/2010/main" val="625886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B9EE7B-5D23-490D-4C32-E5C3D912E7A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A74B2D1-2DF1-1FE1-64CB-B013B5E2BCBA}"/>
              </a:ext>
            </a:extLst>
          </p:cNvPr>
          <p:cNvSpPr txBox="1"/>
          <p:nvPr/>
        </p:nvSpPr>
        <p:spPr>
          <a:xfrm>
            <a:off x="0" y="117693"/>
            <a:ext cx="12061371" cy="6868547"/>
          </a:xfrm>
          <a:prstGeom prst="rect">
            <a:avLst/>
          </a:prstGeom>
          <a:noFill/>
        </p:spPr>
        <p:txBody>
          <a:bodyPr wrap="square">
            <a:spAutoFit/>
          </a:bodyPr>
          <a:lstStyle/>
          <a:p>
            <a:pPr marL="0" marR="0" lvl="0" indent="0" algn="ctr" defTabSz="914400" rtl="0" eaLnBrk="1" fontAlgn="auto" latinLnBrk="0" hangingPunct="1">
              <a:spcBef>
                <a:spcPts val="1000"/>
              </a:spcBef>
              <a:spcAft>
                <a:spcPts val="0"/>
              </a:spcAft>
              <a:buClrTx/>
              <a:buSzTx/>
              <a:buFont typeface="Arial" panose="020B0604020202020204" pitchFamily="34" charset="0"/>
              <a:buNone/>
              <a:tabLst/>
              <a:defRPr/>
            </a:pPr>
            <a:r>
              <a:rPr kumimoji="0" lang="zh-TW" altLang="en-US" sz="72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每個公眾敬拜的環節，都應該要帶有塑造百姓</a:t>
            </a:r>
            <a:r>
              <a:rPr kumimoji="0" lang="zh-TW" altLang="en-US" sz="72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SimHei" panose="02010609060101010101" pitchFamily="49" charset="-122"/>
                <a:cs typeface="Arial" panose="020B0604020202020204" pitchFamily="34" charset="0"/>
              </a:rPr>
              <a:t>像耶穌</a:t>
            </a:r>
            <a:r>
              <a:rPr kumimoji="0" lang="zh-TW" altLang="en-US" sz="72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的功能，以致人們在公眾敬拜之後回到家中和世界，繼續去披戴基督，效法基督，</a:t>
            </a:r>
            <a:endParaRPr kumimoji="0" lang="en-US" altLang="zh-TW" sz="72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endParaRPr>
          </a:p>
          <a:p>
            <a:pPr marL="0" marR="0" lvl="0" indent="0" algn="ctr" defTabSz="914400" rtl="0" eaLnBrk="1" fontAlgn="auto" latinLnBrk="0" hangingPunct="1">
              <a:spcBef>
                <a:spcPts val="1000"/>
              </a:spcBef>
              <a:spcAft>
                <a:spcPts val="0"/>
              </a:spcAft>
              <a:buClrTx/>
              <a:buSzTx/>
              <a:buFont typeface="Arial" panose="020B0604020202020204" pitchFamily="34" charset="0"/>
              <a:buNone/>
              <a:tabLst/>
              <a:defRPr/>
            </a:pPr>
            <a:r>
              <a:rPr kumimoji="0" lang="zh-TW" altLang="en-US" sz="72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活出基督</a:t>
            </a:r>
            <a:endParaRPr kumimoji="0" lang="en-US" sz="7600" b="1" i="0" u="none" strike="noStrike" kern="1200" cap="none" spc="0" normalizeH="0" baseline="0" noProof="0" dirty="0">
              <a:ln>
                <a:noFill/>
              </a:ln>
              <a:solidFill>
                <a:srgbClr val="493810"/>
              </a:solidFill>
              <a:effectLst/>
              <a:uLnTx/>
              <a:uFillTx/>
              <a:latin typeface="Calibri" panose="020F0502020204030204"/>
              <a:ea typeface="SimHei" panose="02010609060101010101" pitchFamily="49" charset="-122"/>
              <a:cs typeface="Arial" panose="020B0604020202020204" pitchFamily="34" charset="0"/>
            </a:endParaRPr>
          </a:p>
        </p:txBody>
      </p:sp>
    </p:spTree>
    <p:extLst>
      <p:ext uri="{BB962C8B-B14F-4D97-AF65-F5344CB8AC3E}">
        <p14:creationId xmlns:p14="http://schemas.microsoft.com/office/powerpoint/2010/main" val="2469176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42966A-4641-1EB2-F7E8-A4754E882BB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3FABEA5-9729-C249-DB01-E171782486D1}"/>
              </a:ext>
            </a:extLst>
          </p:cNvPr>
          <p:cNvSpPr txBox="1"/>
          <p:nvPr/>
        </p:nvSpPr>
        <p:spPr>
          <a:xfrm>
            <a:off x="0" y="1832193"/>
            <a:ext cx="12061371" cy="2436564"/>
          </a:xfrm>
          <a:prstGeom prst="rect">
            <a:avLst/>
          </a:prstGeom>
          <a:noFill/>
        </p:spPr>
        <p:txBody>
          <a:bodyPr wrap="square">
            <a:spAutoFit/>
          </a:bodyPr>
          <a:lstStyle/>
          <a:p>
            <a:pPr marL="0" marR="0" lvl="0" indent="0" algn="ctr" defTabSz="914400" rtl="0" eaLnBrk="1" fontAlgn="auto" latinLnBrk="0" hangingPunct="1">
              <a:spcBef>
                <a:spcPts val="1000"/>
              </a:spcBef>
              <a:spcAft>
                <a:spcPts val="0"/>
              </a:spcAft>
              <a:buClrTx/>
              <a:buSzTx/>
              <a:buFont typeface="Arial" panose="020B0604020202020204" pitchFamily="34" charset="0"/>
              <a:buNone/>
              <a:tabLst/>
              <a:defRPr/>
            </a:pPr>
            <a:r>
              <a:rPr kumimoji="0" lang="zh-TW" altLang="en-US" sz="72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學像基督帶給神榮耀</a:t>
            </a:r>
            <a:endParaRPr kumimoji="0" lang="en-US" altLang="zh-TW" sz="72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endParaRPr>
          </a:p>
          <a:p>
            <a:pPr marL="0" marR="0" lvl="0" indent="0" algn="ctr" defTabSz="914400" rtl="0" eaLnBrk="1" fontAlgn="auto" latinLnBrk="0" hangingPunct="1">
              <a:spcBef>
                <a:spcPts val="1000"/>
              </a:spcBef>
              <a:spcAft>
                <a:spcPts val="0"/>
              </a:spcAft>
              <a:buClrTx/>
              <a:buSzTx/>
              <a:buFont typeface="Arial" panose="020B0604020202020204" pitchFamily="34" charset="0"/>
              <a:buNone/>
              <a:tabLst/>
              <a:defRPr/>
            </a:pPr>
            <a:r>
              <a:rPr kumimoji="0" lang="zh-TW" altLang="en-US" sz="72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是極重要的核心信仰實踐</a:t>
            </a:r>
            <a:endParaRPr kumimoji="0" lang="en-US" sz="7600" b="1" i="0" u="none" strike="noStrike" kern="1200" cap="none" spc="0" normalizeH="0" baseline="0" noProof="0" dirty="0">
              <a:ln>
                <a:noFill/>
              </a:ln>
              <a:solidFill>
                <a:srgbClr val="493810"/>
              </a:solidFill>
              <a:effectLst/>
              <a:uLnTx/>
              <a:uFillTx/>
              <a:latin typeface="Calibri" panose="020F0502020204030204"/>
              <a:ea typeface="SimHei" panose="02010609060101010101" pitchFamily="49" charset="-122"/>
              <a:cs typeface="Arial" panose="020B0604020202020204" pitchFamily="34" charset="0"/>
            </a:endParaRPr>
          </a:p>
        </p:txBody>
      </p:sp>
    </p:spTree>
    <p:extLst>
      <p:ext uri="{BB962C8B-B14F-4D97-AF65-F5344CB8AC3E}">
        <p14:creationId xmlns:p14="http://schemas.microsoft.com/office/powerpoint/2010/main" val="4068517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2DFEE-1D9E-08F9-3837-CCACCAFCA8F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763CA75-9927-A275-12A2-BDC32816BFF0}"/>
              </a:ext>
            </a:extLst>
          </p:cNvPr>
          <p:cNvSpPr txBox="1"/>
          <p:nvPr/>
        </p:nvSpPr>
        <p:spPr>
          <a:xfrm>
            <a:off x="65314" y="1326007"/>
            <a:ext cx="12061371" cy="3354893"/>
          </a:xfrm>
          <a:prstGeom prst="rect">
            <a:avLst/>
          </a:prstGeom>
          <a:noFill/>
        </p:spPr>
        <p:txBody>
          <a:bodyPr wrap="square">
            <a:spAutoFit/>
          </a:bodyPr>
          <a:lstStyle/>
          <a:p>
            <a:pPr marL="0" marR="0" lvl="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zh-TW" altLang="en-US" sz="72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真正的信仰還沒建立起來</a:t>
            </a:r>
            <a:endParaRPr kumimoji="0" lang="en-US" altLang="zh-TW" sz="72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endParaRPr>
          </a:p>
          <a:p>
            <a:pPr marL="0" marR="0" lvl="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zh-TW" altLang="en-US" sz="72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談何傳承？</a:t>
            </a:r>
            <a:endParaRPr kumimoji="0" lang="en-US" sz="7600" b="1" i="0" u="none" strike="noStrike" kern="1200" cap="none" spc="0" normalizeH="0" baseline="0" noProof="0" dirty="0">
              <a:ln>
                <a:noFill/>
              </a:ln>
              <a:solidFill>
                <a:srgbClr val="493810"/>
              </a:solidFill>
              <a:effectLst/>
              <a:uLnTx/>
              <a:uFillTx/>
              <a:latin typeface="Calibri" panose="020F0502020204030204"/>
              <a:ea typeface="SimHei" panose="02010609060101010101" pitchFamily="49" charset="-122"/>
              <a:cs typeface="Arial" panose="020B0604020202020204" pitchFamily="34" charset="0"/>
            </a:endParaRPr>
          </a:p>
        </p:txBody>
      </p:sp>
    </p:spTree>
    <p:extLst>
      <p:ext uri="{BB962C8B-B14F-4D97-AF65-F5344CB8AC3E}">
        <p14:creationId xmlns:p14="http://schemas.microsoft.com/office/powerpoint/2010/main" val="3847388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B41B84-EFF1-D1F3-9C33-2D53C9FF323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43E3803-E002-90E9-F445-AE8C9F6746BF}"/>
              </a:ext>
            </a:extLst>
          </p:cNvPr>
          <p:cNvSpPr txBox="1"/>
          <p:nvPr/>
        </p:nvSpPr>
        <p:spPr>
          <a:xfrm>
            <a:off x="446315" y="1237816"/>
            <a:ext cx="11299370" cy="3857466"/>
          </a:xfrm>
          <a:prstGeom prst="rect">
            <a:avLst/>
          </a:prstGeom>
          <a:noFill/>
        </p:spPr>
        <p:txBody>
          <a:bodyPr wrap="square">
            <a:spAutoFit/>
          </a:bodyPr>
          <a:lstStyle/>
          <a:p>
            <a:pPr marL="0" marR="0" lvl="0" indent="0" algn="ctr" defTabSz="914400" rtl="0" eaLnBrk="1" fontAlgn="auto" latinLnBrk="0" hangingPunct="1">
              <a:spcBef>
                <a:spcPts val="1000"/>
              </a:spcBef>
              <a:spcAft>
                <a:spcPts val="0"/>
              </a:spcAft>
              <a:buClrTx/>
              <a:buSzTx/>
              <a:buFont typeface="Arial" panose="020B0604020202020204" pitchFamily="34" charset="0"/>
              <a:buNone/>
              <a:tabLst/>
              <a:defRPr/>
            </a:pPr>
            <a:r>
              <a:rPr kumimoji="0" lang="zh-TW" altLang="en-US" sz="76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以信仰塑造和傳承</a:t>
            </a:r>
            <a:endParaRPr kumimoji="0" lang="en-US" altLang="zh-TW" sz="76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endParaRPr>
          </a:p>
          <a:p>
            <a:pPr marL="0" marR="0" lvl="0" indent="0" algn="ctr" defTabSz="914400" rtl="0" eaLnBrk="1" fontAlgn="auto" latinLnBrk="0" hangingPunct="1">
              <a:spcBef>
                <a:spcPts val="1000"/>
              </a:spcBef>
              <a:spcAft>
                <a:spcPts val="0"/>
              </a:spcAft>
              <a:buClrTx/>
              <a:buSzTx/>
              <a:buFont typeface="Arial" panose="020B0604020202020204" pitchFamily="34" charset="0"/>
              <a:buNone/>
              <a:tabLst/>
              <a:defRPr/>
            </a:pPr>
            <a:endParaRPr kumimoji="0" lang="zh-TW" altLang="en-US" sz="7600" b="1" i="0" u="none" strike="noStrike" kern="1200" cap="none" spc="0" normalizeH="0" baseline="0" noProof="0" dirty="0">
              <a:ln>
                <a:noFill/>
              </a:ln>
              <a:effectLst/>
              <a:uLnTx/>
              <a:uFillTx/>
              <a:latin typeface="Arial" panose="020B0604020202020204" pitchFamily="34" charset="0"/>
              <a:ea typeface="SimHei" panose="02010609060101010101" pitchFamily="49" charset="-122"/>
              <a:cs typeface="Arial" panose="020B0604020202020204" pitchFamily="34" charset="0"/>
            </a:endParaRPr>
          </a:p>
          <a:p>
            <a:pPr marL="0" marR="0" lvl="0" indent="0" algn="ctr" defTabSz="914400" rtl="0" eaLnBrk="1" fontAlgn="auto" latinLnBrk="0" hangingPunct="1">
              <a:spcBef>
                <a:spcPts val="1000"/>
              </a:spcBef>
              <a:spcAft>
                <a:spcPts val="0"/>
              </a:spcAft>
              <a:buClrTx/>
              <a:buSzTx/>
              <a:buFont typeface="Arial" panose="020B0604020202020204" pitchFamily="34" charset="0"/>
              <a:buNone/>
              <a:tabLst/>
              <a:defRPr/>
            </a:pPr>
            <a:r>
              <a:rPr lang="en-US" altLang="zh-TW" sz="7600" b="1" dirty="0">
                <a:effectLst>
                  <a:outerShdw blurRad="38100" dist="38100" dir="2700000" algn="tl">
                    <a:srgbClr val="000000">
                      <a:alpha val="43137"/>
                    </a:srgbClr>
                  </a:outerShdw>
                </a:effectLst>
                <a:latin typeface="Arial" panose="020B0604020202020204" pitchFamily="34" charset="0"/>
                <a:ea typeface="SimHei" panose="02010609060101010101" pitchFamily="49" charset="-122"/>
                <a:cs typeface="Arial" panose="020B0604020202020204" pitchFamily="34" charset="0"/>
              </a:rPr>
              <a:t>2</a:t>
            </a:r>
            <a:r>
              <a:rPr kumimoji="0" lang="en-US" altLang="zh-TW" sz="7600" b="1" i="0" u="none" strike="noStrike" kern="1200" cap="none" spc="0" normalizeH="0" baseline="0" noProof="0" dirty="0">
                <a:ln>
                  <a:noFill/>
                </a:ln>
                <a:effectLst>
                  <a:outerShdw blurRad="38100" dist="38100" dir="2700000" algn="tl">
                    <a:srgbClr val="000000">
                      <a:alpha val="43137"/>
                    </a:srgbClr>
                  </a:outerShdw>
                </a:effectLst>
                <a:uLnTx/>
                <a:uFillTx/>
                <a:latin typeface="Arial" panose="020B0604020202020204" pitchFamily="34" charset="0"/>
                <a:ea typeface="SimHei" panose="02010609060101010101" pitchFamily="49" charset="-122"/>
                <a:cs typeface="Arial" panose="020B0604020202020204" pitchFamily="34" charset="0"/>
              </a:rPr>
              <a:t>. </a:t>
            </a:r>
            <a:r>
              <a:rPr kumimoji="0" lang="zh-CN" altLang="en-US" sz="7600" b="1" i="0" u="none" strike="noStrike" kern="1200" cap="none" spc="0" normalizeH="0" baseline="0" noProof="0" dirty="0">
                <a:ln>
                  <a:noFill/>
                </a:ln>
                <a:effectLst>
                  <a:outerShdw blurRad="38100" dist="38100" dir="2700000" algn="tl">
                    <a:srgbClr val="000000">
                      <a:alpha val="43137"/>
                    </a:srgbClr>
                  </a:outerShdw>
                </a:effectLst>
                <a:uLnTx/>
                <a:uFillTx/>
                <a:latin typeface="Arial" panose="020B0604020202020204" pitchFamily="34" charset="0"/>
                <a:ea typeface="SimHei" panose="02010609060101010101" pitchFamily="49" charset="-122"/>
                <a:cs typeface="Arial" panose="020B0604020202020204" pitchFamily="34" charset="0"/>
              </a:rPr>
              <a:t>家庭敬拜</a:t>
            </a:r>
            <a:endParaRPr kumimoji="0" lang="en-US" sz="7600" b="1" i="0" u="none" strike="noStrike" kern="1200" cap="none" spc="0" normalizeH="0" baseline="0" noProof="0" dirty="0">
              <a:ln>
                <a:noFill/>
              </a:ln>
              <a:solidFill>
                <a:srgbClr val="493810"/>
              </a:solidFill>
              <a:effectLst/>
              <a:uLnTx/>
              <a:uFillTx/>
              <a:latin typeface="Calibri" panose="020F0502020204030204"/>
              <a:ea typeface="SimHei" panose="02010609060101010101" pitchFamily="49" charset="-122"/>
              <a:cs typeface="Arial" panose="020B0604020202020204" pitchFamily="34" charset="0"/>
            </a:endParaRPr>
          </a:p>
        </p:txBody>
      </p:sp>
    </p:spTree>
    <p:extLst>
      <p:ext uri="{BB962C8B-B14F-4D97-AF65-F5344CB8AC3E}">
        <p14:creationId xmlns:p14="http://schemas.microsoft.com/office/powerpoint/2010/main" val="42641097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BF87F-6ED7-DE8C-E1EB-5555649C011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C180F36-9A4D-5A14-E616-1C493FDE54B0}"/>
              </a:ext>
            </a:extLst>
          </p:cNvPr>
          <p:cNvSpPr txBox="1"/>
          <p:nvPr/>
        </p:nvSpPr>
        <p:spPr>
          <a:xfrm>
            <a:off x="299357" y="1061357"/>
            <a:ext cx="11593286" cy="5016886"/>
          </a:xfrm>
          <a:prstGeom prst="rect">
            <a:avLst/>
          </a:prstGeom>
          <a:noFill/>
        </p:spPr>
        <p:txBody>
          <a:bodyPr wrap="square">
            <a:spAutoFit/>
          </a:bodyPr>
          <a:lstStyle/>
          <a:p>
            <a:pPr marL="0" marR="0" lvl="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zh-TW" altLang="en-US" sz="72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他們堅信人活著的主要目的就是榮耀上帝</a:t>
            </a:r>
          </a:p>
          <a:p>
            <a:pPr marL="0" marR="0" lvl="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zh-TW" altLang="en-US" sz="72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他們願意回應神的大愛</a:t>
            </a:r>
            <a:endParaRPr kumimoji="0" lang="en-US" sz="7600" b="1" i="0" u="none" strike="noStrike" kern="1200" cap="none" spc="0" normalizeH="0" baseline="0" noProof="0" dirty="0">
              <a:ln>
                <a:noFill/>
              </a:ln>
              <a:solidFill>
                <a:srgbClr val="493810"/>
              </a:solidFill>
              <a:effectLst/>
              <a:uLnTx/>
              <a:uFillTx/>
              <a:latin typeface="Calibri" panose="020F0502020204030204"/>
              <a:ea typeface="SimHei" panose="02010609060101010101" pitchFamily="49" charset="-122"/>
              <a:cs typeface="Arial" panose="020B0604020202020204" pitchFamily="34" charset="0"/>
            </a:endParaRPr>
          </a:p>
        </p:txBody>
      </p:sp>
    </p:spTree>
    <p:extLst>
      <p:ext uri="{BB962C8B-B14F-4D97-AF65-F5344CB8AC3E}">
        <p14:creationId xmlns:p14="http://schemas.microsoft.com/office/powerpoint/2010/main" val="3891077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FBA98-F0A3-C311-0750-E84CDB253B4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18523A3-4CDA-25E0-801B-AD6BBB648B24}"/>
              </a:ext>
            </a:extLst>
          </p:cNvPr>
          <p:cNvSpPr txBox="1"/>
          <p:nvPr/>
        </p:nvSpPr>
        <p:spPr>
          <a:xfrm>
            <a:off x="359228" y="0"/>
            <a:ext cx="11593286" cy="6017032"/>
          </a:xfrm>
          <a:prstGeom prst="rect">
            <a:avLst/>
          </a:prstGeom>
          <a:noFill/>
        </p:spPr>
        <p:txBody>
          <a:bodyPr wrap="square">
            <a:spAutoFit/>
          </a:bodyPr>
          <a:lstStyle/>
          <a:p>
            <a:pPr marL="0" marR="0" lvl="0" indent="0" algn="ctr" defTabSz="914400" rtl="0" eaLnBrk="1" fontAlgn="auto" latinLnBrk="0" hangingPunct="1">
              <a:spcBef>
                <a:spcPts val="1000"/>
              </a:spcBef>
              <a:spcAft>
                <a:spcPts val="0"/>
              </a:spcAft>
              <a:buClrTx/>
              <a:buSzTx/>
              <a:buFont typeface="Arial" panose="020B0604020202020204" pitchFamily="34" charset="0"/>
              <a:buNone/>
              <a:tabLst/>
              <a:defRPr/>
            </a:pPr>
            <a:r>
              <a:rPr kumimoji="0" lang="zh-TW" altLang="en-US" sz="72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敬拜不但是在教會</a:t>
            </a:r>
            <a:endParaRPr kumimoji="0" lang="en-US" altLang="zh-TW" sz="72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endParaRPr>
          </a:p>
          <a:p>
            <a:pPr marL="0" marR="0" lvl="0" indent="0" algn="ctr" defTabSz="914400" rtl="0" eaLnBrk="1" fontAlgn="auto" latinLnBrk="0" hangingPunct="1">
              <a:spcBef>
                <a:spcPts val="1000"/>
              </a:spcBef>
              <a:spcAft>
                <a:spcPts val="0"/>
              </a:spcAft>
              <a:buClrTx/>
              <a:buSzTx/>
              <a:buFont typeface="Arial" panose="020B0604020202020204" pitchFamily="34" charset="0"/>
              <a:buNone/>
              <a:tabLst/>
              <a:defRPr/>
            </a:pPr>
            <a:r>
              <a:rPr kumimoji="0" lang="zh-TW" altLang="en-US" sz="72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更是在家中</a:t>
            </a:r>
            <a:endParaRPr kumimoji="0" lang="en-US" altLang="zh-TW" sz="72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endParaRPr>
          </a:p>
          <a:p>
            <a:pPr marL="0" marR="0" lvl="0" indent="0" algn="ctr" defTabSz="914400" rtl="0" eaLnBrk="1" fontAlgn="auto" latinLnBrk="0" hangingPunct="1">
              <a:spcBef>
                <a:spcPts val="1000"/>
              </a:spcBef>
              <a:spcAft>
                <a:spcPts val="0"/>
              </a:spcAft>
              <a:buClrTx/>
              <a:buSzTx/>
              <a:buFont typeface="Arial" panose="020B0604020202020204" pitchFamily="34" charset="0"/>
              <a:buNone/>
              <a:tabLst/>
              <a:defRPr/>
            </a:pPr>
            <a:r>
              <a:rPr kumimoji="0" lang="zh-TW" altLang="en-US" sz="72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他們以家庭為單位</a:t>
            </a:r>
            <a:endParaRPr kumimoji="0" lang="en-US" altLang="zh-TW" sz="72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endParaRPr>
          </a:p>
          <a:p>
            <a:pPr marL="0" marR="0" lvl="0" indent="0" algn="ctr" defTabSz="914400" rtl="0" eaLnBrk="1" fontAlgn="auto" latinLnBrk="0" hangingPunct="1">
              <a:spcBef>
                <a:spcPts val="1000"/>
              </a:spcBef>
              <a:spcAft>
                <a:spcPts val="0"/>
              </a:spcAft>
              <a:buClrTx/>
              <a:buSzTx/>
              <a:buFont typeface="Arial" panose="020B0604020202020204" pitchFamily="34" charset="0"/>
              <a:buNone/>
              <a:tabLst/>
              <a:defRPr/>
            </a:pPr>
            <a:r>
              <a:rPr kumimoji="0" lang="zh-TW" altLang="en-US" sz="72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持續敬拜上帝   力求讓敬拜融入自己跟孩子的生活</a:t>
            </a:r>
            <a:endParaRPr kumimoji="0" lang="en-US" sz="7600" b="1" i="0" u="none" strike="noStrike" kern="1200" cap="none" spc="0" normalizeH="0" baseline="0" noProof="0" dirty="0">
              <a:ln>
                <a:noFill/>
              </a:ln>
              <a:solidFill>
                <a:srgbClr val="493810"/>
              </a:solidFill>
              <a:effectLst/>
              <a:uLnTx/>
              <a:uFillTx/>
              <a:latin typeface="Calibri" panose="020F0502020204030204"/>
              <a:ea typeface="SimHei" panose="02010609060101010101" pitchFamily="49" charset="-122"/>
              <a:cs typeface="Arial" panose="020B0604020202020204" pitchFamily="34" charset="0"/>
            </a:endParaRPr>
          </a:p>
        </p:txBody>
      </p:sp>
    </p:spTree>
    <p:extLst>
      <p:ext uri="{BB962C8B-B14F-4D97-AF65-F5344CB8AC3E}">
        <p14:creationId xmlns:p14="http://schemas.microsoft.com/office/powerpoint/2010/main" val="1322167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6531D4-AE5D-139C-8526-8D87A2A4CF7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0C93A89-3705-78C0-88D6-8C288220A535}"/>
              </a:ext>
            </a:extLst>
          </p:cNvPr>
          <p:cNvSpPr txBox="1"/>
          <p:nvPr/>
        </p:nvSpPr>
        <p:spPr>
          <a:xfrm>
            <a:off x="299357" y="0"/>
            <a:ext cx="11593286" cy="6678880"/>
          </a:xfrm>
          <a:prstGeom prst="rect">
            <a:avLst/>
          </a:prstGeom>
          <a:noFill/>
        </p:spPr>
        <p:txBody>
          <a:bodyPr wrap="square">
            <a:spAutoFit/>
          </a:bodyPr>
          <a:lstStyle/>
          <a:p>
            <a:pPr marL="0" marR="0" lvl="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zh-TW" altLang="en-US" sz="70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他們願意整個家以過敬虔的生活來榮耀上帝，作為對上帝恩典和大愛的一個敬拜</a:t>
            </a:r>
            <a:endParaRPr kumimoji="0" lang="en-US" altLang="zh-TW" sz="70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endParaRPr>
          </a:p>
          <a:p>
            <a:pPr marL="0" marR="0" lvl="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zh-TW" altLang="en-US" sz="70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一個回應</a:t>
            </a:r>
            <a:endParaRPr kumimoji="0" lang="en-US" sz="7000" b="1" i="0" u="none" strike="noStrike" kern="1200" cap="none" spc="0" normalizeH="0" baseline="0" noProof="0" dirty="0">
              <a:ln>
                <a:noFill/>
              </a:ln>
              <a:solidFill>
                <a:srgbClr val="493810"/>
              </a:solidFill>
              <a:effectLst/>
              <a:uLnTx/>
              <a:uFillTx/>
              <a:latin typeface="Calibri" panose="020F0502020204030204"/>
              <a:ea typeface="SimHei" panose="02010609060101010101" pitchFamily="49" charset="-122"/>
              <a:cs typeface="Arial" panose="020B0604020202020204" pitchFamily="34" charset="0"/>
            </a:endParaRPr>
          </a:p>
        </p:txBody>
      </p:sp>
    </p:spTree>
    <p:extLst>
      <p:ext uri="{BB962C8B-B14F-4D97-AF65-F5344CB8AC3E}">
        <p14:creationId xmlns:p14="http://schemas.microsoft.com/office/powerpoint/2010/main" val="11374004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96B497-63F0-0298-7731-645DA787B68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5F1CC85-B29A-A1F7-87CD-54552DF65402}"/>
              </a:ext>
            </a:extLst>
          </p:cNvPr>
          <p:cNvSpPr txBox="1"/>
          <p:nvPr/>
        </p:nvSpPr>
        <p:spPr>
          <a:xfrm>
            <a:off x="299357" y="473529"/>
            <a:ext cx="11593286" cy="4883645"/>
          </a:xfrm>
          <a:prstGeom prst="rect">
            <a:avLst/>
          </a:prstGeom>
          <a:noFill/>
        </p:spPr>
        <p:txBody>
          <a:bodyPr wrap="square">
            <a:spAutoFit/>
          </a:bodyPr>
          <a:lstStyle/>
          <a:p>
            <a:pPr marL="0" marR="0" lvl="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altLang="zh-TW" sz="70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David Setran</a:t>
            </a:r>
          </a:p>
          <a:p>
            <a:pPr marL="0" marR="0" lvl="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zh-CN" altLang="en-US" sz="70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美国早期的清教将家庭视为传承信仰的主要载体</a:t>
            </a:r>
            <a:endParaRPr kumimoji="0" lang="en-US" sz="7000" b="1" i="0" u="none" strike="noStrike" kern="1200" cap="none" spc="0" normalizeH="0" baseline="0" noProof="0" dirty="0">
              <a:ln>
                <a:noFill/>
              </a:ln>
              <a:solidFill>
                <a:srgbClr val="493810"/>
              </a:solidFill>
              <a:effectLst/>
              <a:uLnTx/>
              <a:uFillTx/>
              <a:latin typeface="Calibri" panose="020F0502020204030204"/>
              <a:ea typeface="SimHei" panose="02010609060101010101" pitchFamily="49" charset="-122"/>
              <a:cs typeface="Arial" panose="020B0604020202020204" pitchFamily="34" charset="0"/>
            </a:endParaRPr>
          </a:p>
        </p:txBody>
      </p:sp>
    </p:spTree>
    <p:extLst>
      <p:ext uri="{BB962C8B-B14F-4D97-AF65-F5344CB8AC3E}">
        <p14:creationId xmlns:p14="http://schemas.microsoft.com/office/powerpoint/2010/main" val="18799777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4B3B7-4005-9CB8-877A-4C88D0D0AA2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CC217FB-E333-5F92-E159-27328AC1C71E}"/>
              </a:ext>
            </a:extLst>
          </p:cNvPr>
          <p:cNvSpPr txBox="1"/>
          <p:nvPr/>
        </p:nvSpPr>
        <p:spPr>
          <a:xfrm>
            <a:off x="152400" y="923057"/>
            <a:ext cx="11593286" cy="5011885"/>
          </a:xfrm>
          <a:prstGeom prst="rect">
            <a:avLst/>
          </a:prstGeom>
          <a:noFill/>
        </p:spPr>
        <p:txBody>
          <a:bodyPr wrap="square">
            <a:spAutoFit/>
          </a:bodyPr>
          <a:lstStyle/>
          <a:p>
            <a:pPr marL="0" marR="0" lvl="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altLang="zh-TW" sz="70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Levin Ludwig </a:t>
            </a:r>
            <a:r>
              <a:rPr kumimoji="0" lang="en-US" altLang="zh-TW" sz="7000" b="1" i="0" u="none" strike="noStrike" kern="1200" cap="none" spc="0" normalizeH="0" baseline="0" noProof="0" dirty="0" err="1">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Schücking</a:t>
            </a:r>
            <a:endParaRPr kumimoji="0" lang="en-US" altLang="zh-TW" sz="70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endParaRPr>
          </a:p>
          <a:p>
            <a:pPr marL="0" marR="0" lvl="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zh-TW" altLang="en-US" sz="70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整個清教徒運動</a:t>
            </a:r>
          </a:p>
          <a:p>
            <a:pPr marL="0" marR="0" lvl="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zh-TW" altLang="en-US" sz="70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的根源在於家庭</a:t>
            </a:r>
            <a:endParaRPr kumimoji="0" lang="en-US" sz="7000" b="1" i="0" u="none" strike="noStrike" kern="1200" cap="none" spc="0" normalizeH="0" baseline="0" noProof="0" dirty="0">
              <a:ln>
                <a:noFill/>
              </a:ln>
              <a:solidFill>
                <a:srgbClr val="493810"/>
              </a:solidFill>
              <a:effectLst/>
              <a:uLnTx/>
              <a:uFillTx/>
              <a:latin typeface="Calibri" panose="020F0502020204030204"/>
              <a:ea typeface="SimHei" panose="02010609060101010101" pitchFamily="49" charset="-122"/>
              <a:cs typeface="Arial" panose="020B0604020202020204" pitchFamily="34" charset="0"/>
            </a:endParaRPr>
          </a:p>
        </p:txBody>
      </p:sp>
    </p:spTree>
    <p:extLst>
      <p:ext uri="{BB962C8B-B14F-4D97-AF65-F5344CB8AC3E}">
        <p14:creationId xmlns:p14="http://schemas.microsoft.com/office/powerpoint/2010/main" val="24090340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2CFFAF-7EB6-7BFB-9FA7-8553EB0568D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474390A-2D5E-DEF7-97D7-AB18B95968ED}"/>
              </a:ext>
            </a:extLst>
          </p:cNvPr>
          <p:cNvSpPr txBox="1"/>
          <p:nvPr/>
        </p:nvSpPr>
        <p:spPr>
          <a:xfrm>
            <a:off x="185057" y="188271"/>
            <a:ext cx="11593286" cy="7722370"/>
          </a:xfrm>
          <a:prstGeom prst="rect">
            <a:avLst/>
          </a:prstGeom>
          <a:noFill/>
        </p:spPr>
        <p:txBody>
          <a:bodyPr wrap="square">
            <a:spAutoFit/>
          </a:bodyPr>
          <a:lstStyle/>
          <a:p>
            <a:pPr marL="0" marR="0" lvl="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altLang="zh-TW" sz="70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Jonathan Edward</a:t>
            </a:r>
          </a:p>
          <a:p>
            <a:pPr marL="0" marR="0" lvl="0" indent="0" algn="ctr" defTabSz="914400" rtl="0" eaLnBrk="1" fontAlgn="auto" latinLnBrk="0" hangingPunct="1">
              <a:spcBef>
                <a:spcPts val="1000"/>
              </a:spcBef>
              <a:spcAft>
                <a:spcPts val="0"/>
              </a:spcAft>
              <a:buClrTx/>
              <a:buSzTx/>
              <a:buFont typeface="Arial" panose="020B0604020202020204" pitchFamily="34" charset="0"/>
              <a:buNone/>
              <a:tabLst/>
              <a:defRPr/>
            </a:pPr>
            <a:r>
              <a:rPr kumimoji="0" lang="zh-CN" altLang="en-US" sz="70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家庭教育和秩序是得到上帝恩典的主要手段之一。如果這些都失敗了，所有其它的手段都可能被證明是無效的</a:t>
            </a:r>
          </a:p>
          <a:p>
            <a:pPr marL="0" marR="0" lvl="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endParaRPr kumimoji="0" lang="en-US" sz="7000" b="1" i="0" u="none" strike="noStrike" kern="1200" cap="none" spc="0" normalizeH="0" baseline="0" noProof="0" dirty="0">
              <a:ln>
                <a:noFill/>
              </a:ln>
              <a:solidFill>
                <a:srgbClr val="493810"/>
              </a:solidFill>
              <a:effectLst/>
              <a:uLnTx/>
              <a:uFillTx/>
              <a:latin typeface="Calibri" panose="020F0502020204030204"/>
              <a:ea typeface="SimHei" panose="02010609060101010101" pitchFamily="49" charset="-122"/>
              <a:cs typeface="Arial" panose="020B0604020202020204" pitchFamily="34" charset="0"/>
            </a:endParaRPr>
          </a:p>
        </p:txBody>
      </p:sp>
    </p:spTree>
    <p:extLst>
      <p:ext uri="{BB962C8B-B14F-4D97-AF65-F5344CB8AC3E}">
        <p14:creationId xmlns:p14="http://schemas.microsoft.com/office/powerpoint/2010/main" val="959177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509FE4-80FE-CC7F-2689-AC2589AE832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4AFF17-11A0-EB8E-9982-E998FB491D2D}"/>
              </a:ext>
            </a:extLst>
          </p:cNvPr>
          <p:cNvSpPr>
            <a:spLocks noGrp="1"/>
          </p:cNvSpPr>
          <p:nvPr>
            <p:ph idx="1"/>
          </p:nvPr>
        </p:nvSpPr>
        <p:spPr>
          <a:xfrm>
            <a:off x="225878" y="587828"/>
            <a:ext cx="11413672" cy="5094514"/>
          </a:xfrm>
        </p:spPr>
        <p:txBody>
          <a:bodyPr>
            <a:noAutofit/>
          </a:bodyPr>
          <a:lstStyle/>
          <a:p>
            <a:pPr marL="0" indent="0" algn="ctr">
              <a:lnSpc>
                <a:spcPct val="150000"/>
              </a:lnSpc>
              <a:buNone/>
            </a:pPr>
            <a:r>
              <a:rPr lang="en-US" altLang="zh-TW" sz="8000" b="1" dirty="0">
                <a:latin typeface="Microsoft YaHei" panose="020B0503020204020204" pitchFamily="34" charset="-122"/>
                <a:ea typeface="Microsoft YaHei" panose="020B0503020204020204" pitchFamily="34" charset="-122"/>
              </a:rPr>
              <a:t>Increase Mather</a:t>
            </a:r>
          </a:p>
          <a:p>
            <a:pPr marL="0" indent="0" algn="ctr">
              <a:lnSpc>
                <a:spcPct val="100000"/>
              </a:lnSpc>
              <a:buNone/>
            </a:pPr>
            <a:r>
              <a:rPr lang="zh-TW" altLang="en-US" sz="8000" b="1" dirty="0">
                <a:latin typeface="Microsoft YaHei" panose="020B0503020204020204" pitchFamily="34" charset="-122"/>
                <a:ea typeface="Microsoft YaHei" panose="020B0503020204020204" pitchFamily="34" charset="-122"/>
              </a:rPr>
              <a:t>家庭是教會</a:t>
            </a:r>
          </a:p>
          <a:p>
            <a:pPr marL="0" indent="0" algn="ctr">
              <a:lnSpc>
                <a:spcPct val="100000"/>
              </a:lnSpc>
              <a:buNone/>
            </a:pPr>
            <a:r>
              <a:rPr lang="zh-TW" altLang="en-US" sz="8000" b="1" dirty="0">
                <a:latin typeface="Microsoft YaHei" panose="020B0503020204020204" pitchFamily="34" charset="-122"/>
                <a:ea typeface="Microsoft YaHei" panose="020B0503020204020204" pitchFamily="34" charset="-122"/>
              </a:rPr>
              <a:t>和社會的搖籃</a:t>
            </a:r>
          </a:p>
          <a:p>
            <a:pPr marL="0" indent="0" algn="ctr">
              <a:buNone/>
            </a:pPr>
            <a:endParaRPr lang="en-US" altLang="zh-TW" sz="8000" b="1" dirty="0">
              <a:latin typeface="Microsoft YaHei" panose="020B0503020204020204" pitchFamily="34" charset="-122"/>
              <a:ea typeface="Microsoft YaHei" panose="020B0503020204020204" pitchFamily="34" charset="-122"/>
            </a:endParaRPr>
          </a:p>
          <a:p>
            <a:pPr marL="0" indent="0" algn="ctr">
              <a:buNone/>
            </a:pPr>
            <a:endParaRPr lang="en-US" sz="8000" b="1"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701269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D1FFF7-2956-4255-5EB9-061B8F99AFB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E945D6D-C439-F3B6-CB18-A120E56FEE90}"/>
              </a:ext>
            </a:extLst>
          </p:cNvPr>
          <p:cNvSpPr txBox="1"/>
          <p:nvPr/>
        </p:nvSpPr>
        <p:spPr>
          <a:xfrm>
            <a:off x="136071" y="1702886"/>
            <a:ext cx="11593286" cy="3452227"/>
          </a:xfrm>
          <a:prstGeom prst="rect">
            <a:avLst/>
          </a:prstGeom>
          <a:noFill/>
        </p:spPr>
        <p:txBody>
          <a:bodyPr wrap="square">
            <a:spAutoFit/>
          </a:bodyPr>
          <a:lstStyle/>
          <a:p>
            <a:pPr marL="0" marR="0" lvl="0" indent="0" algn="ctr" defTabSz="914400" rtl="0" eaLnBrk="1" fontAlgn="auto" latinLnBrk="0" hangingPunct="1">
              <a:spcBef>
                <a:spcPts val="1000"/>
              </a:spcBef>
              <a:spcAft>
                <a:spcPts val="0"/>
              </a:spcAft>
              <a:buClrTx/>
              <a:buSzTx/>
              <a:buFont typeface="Arial" panose="020B0604020202020204" pitchFamily="34" charset="0"/>
              <a:buNone/>
              <a:tabLst/>
              <a:defRPr/>
            </a:pPr>
            <a:r>
              <a:rPr kumimoji="0" lang="zh-TW" altLang="en-US" sz="70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如果這些得到了適當的維護那麼所有的恩典手段</a:t>
            </a:r>
            <a:endParaRPr kumimoji="0" lang="en-US" altLang="zh-TW" sz="70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endParaRPr>
          </a:p>
          <a:p>
            <a:pPr marL="0" marR="0" lvl="0" indent="0" algn="ctr" defTabSz="914400" rtl="0" eaLnBrk="1" fontAlgn="auto" latinLnBrk="0" hangingPunct="1">
              <a:spcBef>
                <a:spcPts val="1000"/>
              </a:spcBef>
              <a:spcAft>
                <a:spcPts val="0"/>
              </a:spcAft>
              <a:buClrTx/>
              <a:buSzTx/>
              <a:buFont typeface="Arial" panose="020B0604020202020204" pitchFamily="34" charset="0"/>
              <a:buNone/>
              <a:tabLst/>
              <a:defRPr/>
            </a:pPr>
            <a:r>
              <a:rPr kumimoji="0" lang="zh-TW" altLang="en-US" sz="70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都有可能興旺和成功</a:t>
            </a:r>
            <a:endParaRPr kumimoji="0" lang="en-US" sz="7000" b="1" i="0" u="none" strike="noStrike" kern="1200" cap="none" spc="0" normalizeH="0" baseline="0" noProof="0" dirty="0">
              <a:ln>
                <a:noFill/>
              </a:ln>
              <a:solidFill>
                <a:srgbClr val="493810"/>
              </a:solidFill>
              <a:effectLst/>
              <a:uLnTx/>
              <a:uFillTx/>
              <a:latin typeface="Calibri" panose="020F0502020204030204"/>
              <a:ea typeface="SimHei" panose="02010609060101010101" pitchFamily="49" charset="-122"/>
              <a:cs typeface="Arial" panose="020B0604020202020204" pitchFamily="34" charset="0"/>
            </a:endParaRPr>
          </a:p>
        </p:txBody>
      </p:sp>
    </p:spTree>
    <p:extLst>
      <p:ext uri="{BB962C8B-B14F-4D97-AF65-F5344CB8AC3E}">
        <p14:creationId xmlns:p14="http://schemas.microsoft.com/office/powerpoint/2010/main" val="29374094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A67DF-23F7-2349-5DD7-F25B5367461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219F604-F773-3687-D506-300FAC5DBD89}"/>
              </a:ext>
            </a:extLst>
          </p:cNvPr>
          <p:cNvSpPr txBox="1"/>
          <p:nvPr/>
        </p:nvSpPr>
        <p:spPr>
          <a:xfrm>
            <a:off x="136072" y="775013"/>
            <a:ext cx="11593286" cy="4657685"/>
          </a:xfrm>
          <a:prstGeom prst="rect">
            <a:avLst/>
          </a:prstGeom>
          <a:noFill/>
        </p:spPr>
        <p:txBody>
          <a:bodyPr wrap="square">
            <a:spAutoFit/>
          </a:bodyPr>
          <a:lstStyle/>
          <a:p>
            <a:pPr marL="0" marR="0" lvl="0" indent="0" algn="ctr" defTabSz="914400" rtl="0" eaLnBrk="1" fontAlgn="auto" latinLnBrk="0" hangingPunct="1">
              <a:spcBef>
                <a:spcPts val="1000"/>
              </a:spcBef>
              <a:spcAft>
                <a:spcPts val="0"/>
              </a:spcAft>
              <a:buClrTx/>
              <a:buSzTx/>
              <a:buFont typeface="Arial" panose="020B0604020202020204" pitchFamily="34" charset="0"/>
              <a:buNone/>
              <a:tabLst/>
              <a:defRPr/>
            </a:pPr>
            <a:r>
              <a:rPr kumimoji="0" lang="zh-CN" altLang="en-US" sz="70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清教徒的家庭敬拜</a:t>
            </a:r>
            <a:endParaRPr kumimoji="0" lang="en-US" altLang="zh-CN" sz="70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endParaRPr>
          </a:p>
          <a:p>
            <a:pPr marL="0" marR="0" lvl="0" indent="0" algn="ctr" defTabSz="914400" rtl="0" eaLnBrk="1" fontAlgn="auto" latinLnBrk="0" hangingPunct="1">
              <a:spcBef>
                <a:spcPts val="1000"/>
              </a:spcBef>
              <a:spcAft>
                <a:spcPts val="0"/>
              </a:spcAft>
              <a:buClrTx/>
              <a:buSzTx/>
              <a:buFont typeface="Arial" panose="020B0604020202020204" pitchFamily="34" charset="0"/>
              <a:buNone/>
              <a:tabLst/>
              <a:defRPr/>
            </a:pPr>
            <a:endParaRPr lang="en-US" sz="7000" b="1" dirty="0">
              <a:solidFill>
                <a:srgbClr val="493810"/>
              </a:solidFill>
              <a:latin typeface="Arial" panose="020B0604020202020204" pitchFamily="34" charset="0"/>
              <a:ea typeface="SimHei" panose="02010609060101010101" pitchFamily="49" charset="-122"/>
              <a:cs typeface="Arial" panose="020B0604020202020204" pitchFamily="34" charset="0"/>
            </a:endParaRPr>
          </a:p>
          <a:p>
            <a:pPr marL="0" marR="0" lvl="0" indent="0" algn="ctr" defTabSz="914400" rtl="0" eaLnBrk="1" fontAlgn="auto" latinLnBrk="0" hangingPunct="1">
              <a:spcBef>
                <a:spcPts val="1000"/>
              </a:spcBef>
              <a:spcAft>
                <a:spcPts val="0"/>
              </a:spcAft>
              <a:buClrTx/>
              <a:buSzTx/>
              <a:buFont typeface="Arial" panose="020B0604020202020204" pitchFamily="34" charset="0"/>
              <a:buNone/>
              <a:tabLst/>
              <a:defRPr/>
            </a:pPr>
            <a:r>
              <a:rPr kumimoji="0" lang="en-US" altLang="zh-TW" sz="7000" b="1" i="0" u="none" strike="noStrike" kern="1200" cap="none" spc="0" normalizeH="0" baseline="0" noProof="0" dirty="0">
                <a:ln>
                  <a:noFill/>
                </a:ln>
                <a:solidFill>
                  <a:srgbClr val="493810"/>
                </a:solidFill>
                <a:effectLst/>
                <a:uLnTx/>
                <a:uFillTx/>
                <a:latin typeface="Calibri" panose="020F0502020204030204"/>
                <a:ea typeface="SimHei" panose="02010609060101010101" pitchFamily="49" charset="-122"/>
                <a:cs typeface="Arial" panose="020B0604020202020204" pitchFamily="34" charset="0"/>
              </a:rPr>
              <a:t>1) </a:t>
            </a:r>
            <a:r>
              <a:rPr kumimoji="0" lang="zh-TW" altLang="en-US" sz="7000" b="1" i="0" u="none" strike="noStrike" kern="1200" cap="none" spc="0" normalizeH="0" baseline="0" noProof="0" dirty="0">
                <a:ln>
                  <a:noFill/>
                </a:ln>
                <a:solidFill>
                  <a:srgbClr val="493810"/>
                </a:solidFill>
                <a:effectLst/>
                <a:uLnTx/>
                <a:uFillTx/>
                <a:latin typeface="Calibri" panose="020F0502020204030204"/>
                <a:ea typeface="SimHei" panose="02010609060101010101" pitchFamily="49" charset="-122"/>
                <a:cs typeface="Arial" panose="020B0604020202020204" pitchFamily="34" charset="0"/>
              </a:rPr>
              <a:t>教會有的敬拜，家庭也要有，要將主日的敬拜帶回家</a:t>
            </a:r>
            <a:endParaRPr kumimoji="0" lang="en-US" sz="7000" b="1" i="0" u="none" strike="noStrike" kern="1200" cap="none" spc="0" normalizeH="0" baseline="0" noProof="0" dirty="0">
              <a:ln>
                <a:noFill/>
              </a:ln>
              <a:solidFill>
                <a:srgbClr val="493810"/>
              </a:solidFill>
              <a:effectLst/>
              <a:uLnTx/>
              <a:uFillTx/>
              <a:latin typeface="Calibri" panose="020F0502020204030204"/>
              <a:ea typeface="SimHei" panose="02010609060101010101" pitchFamily="49" charset="-122"/>
              <a:cs typeface="Arial" panose="020B0604020202020204" pitchFamily="34" charset="0"/>
            </a:endParaRPr>
          </a:p>
        </p:txBody>
      </p:sp>
    </p:spTree>
    <p:extLst>
      <p:ext uri="{BB962C8B-B14F-4D97-AF65-F5344CB8AC3E}">
        <p14:creationId xmlns:p14="http://schemas.microsoft.com/office/powerpoint/2010/main" val="13485991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2A9309-E00D-D67D-4BDD-AAC427ED8AD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4267D94-6042-2B88-CEE4-B071C8F2F107}"/>
              </a:ext>
            </a:extLst>
          </p:cNvPr>
          <p:cNvSpPr txBox="1"/>
          <p:nvPr/>
        </p:nvSpPr>
        <p:spPr>
          <a:xfrm>
            <a:off x="168729" y="935911"/>
            <a:ext cx="11593286" cy="4401205"/>
          </a:xfrm>
          <a:prstGeom prst="rect">
            <a:avLst/>
          </a:prstGeom>
          <a:noFill/>
        </p:spPr>
        <p:txBody>
          <a:bodyPr wrap="square">
            <a:spAutoFit/>
          </a:bodyPr>
          <a:lstStyle/>
          <a:p>
            <a:pPr marL="0" marR="0" lvl="0" indent="0" algn="ctr" defTabSz="914400" rtl="0" eaLnBrk="1" fontAlgn="auto" latinLnBrk="0" hangingPunct="1">
              <a:spcBef>
                <a:spcPts val="1000"/>
              </a:spcBef>
              <a:spcAft>
                <a:spcPts val="0"/>
              </a:spcAft>
              <a:buClrTx/>
              <a:buSzTx/>
              <a:buFont typeface="Arial" panose="020B0604020202020204" pitchFamily="34" charset="0"/>
              <a:buNone/>
              <a:tabLst/>
              <a:defRPr/>
            </a:pPr>
            <a:r>
              <a:rPr kumimoji="0" lang="zh-TW" altLang="en-US" sz="70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教會存在的目的是塑造神的兒女 </a:t>
            </a:r>
            <a:r>
              <a:rPr kumimoji="0" lang="zh-TW" altLang="en-US" sz="7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SimHei" panose="02010609060101010101" pitchFamily="49" charset="-122"/>
                <a:cs typeface="Arial" panose="020B0604020202020204" pitchFamily="34" charset="0"/>
              </a:rPr>
              <a:t>愛神愛人</a:t>
            </a:r>
            <a:r>
              <a:rPr kumimoji="0" lang="zh-TW" altLang="en-US" sz="70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，以此作為對神的敬拜，那麼家庭也應該朝這個方向去塑造子女</a:t>
            </a:r>
            <a:endParaRPr kumimoji="0" lang="en-US" sz="7000" b="1" i="0" u="none" strike="noStrike" kern="1200" cap="none" spc="0" normalizeH="0" baseline="0" noProof="0" dirty="0">
              <a:ln>
                <a:noFill/>
              </a:ln>
              <a:solidFill>
                <a:srgbClr val="493810"/>
              </a:solidFill>
              <a:effectLst/>
              <a:uLnTx/>
              <a:uFillTx/>
              <a:latin typeface="Calibri" panose="020F0502020204030204"/>
              <a:ea typeface="SimHei" panose="02010609060101010101" pitchFamily="49" charset="-122"/>
              <a:cs typeface="Arial" panose="020B0604020202020204" pitchFamily="34" charset="0"/>
            </a:endParaRPr>
          </a:p>
        </p:txBody>
      </p:sp>
    </p:spTree>
    <p:extLst>
      <p:ext uri="{BB962C8B-B14F-4D97-AF65-F5344CB8AC3E}">
        <p14:creationId xmlns:p14="http://schemas.microsoft.com/office/powerpoint/2010/main" val="6927707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43CAA7-3811-307B-1F40-A8DE2512984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2D99C94-F45B-A6FF-290D-62A5290EE0F4}"/>
              </a:ext>
            </a:extLst>
          </p:cNvPr>
          <p:cNvSpPr txBox="1"/>
          <p:nvPr/>
        </p:nvSpPr>
        <p:spPr>
          <a:xfrm>
            <a:off x="299357" y="1036037"/>
            <a:ext cx="11593286" cy="4785926"/>
          </a:xfrm>
          <a:prstGeom prst="rect">
            <a:avLst/>
          </a:prstGeom>
          <a:noFill/>
        </p:spPr>
        <p:txBody>
          <a:bodyPr wrap="square">
            <a:spAutoFit/>
          </a:bodyPr>
          <a:lstStyle/>
          <a:p>
            <a:pPr marL="0" marR="0" lvl="0" indent="0" algn="ctr" defTabSz="914400" rtl="0" eaLnBrk="1" fontAlgn="auto" latinLnBrk="0" hangingPunct="1">
              <a:spcBef>
                <a:spcPts val="1000"/>
              </a:spcBef>
              <a:spcAft>
                <a:spcPts val="0"/>
              </a:spcAft>
              <a:buClrTx/>
              <a:buSzTx/>
              <a:buFont typeface="Arial" panose="020B0604020202020204" pitchFamily="34" charset="0"/>
              <a:buNone/>
              <a:tabLst/>
              <a:defRPr/>
            </a:pPr>
            <a:r>
              <a:rPr kumimoji="0" lang="zh-TW" altLang="en-US" sz="70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清教徒看家庭敬拜是</a:t>
            </a:r>
            <a:endParaRPr kumimoji="0" lang="en-US" altLang="zh-TW" sz="70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endParaRPr>
          </a:p>
          <a:p>
            <a:pPr marL="0" marR="0" lvl="0" indent="0" algn="ctr" defTabSz="914400" rtl="0" eaLnBrk="1" fontAlgn="auto" latinLnBrk="0" hangingPunct="1">
              <a:spcBef>
                <a:spcPts val="1000"/>
              </a:spcBef>
              <a:spcAft>
                <a:spcPts val="0"/>
              </a:spcAft>
              <a:buClrTx/>
              <a:buSzTx/>
              <a:buFont typeface="Arial" panose="020B0604020202020204" pitchFamily="34" charset="0"/>
              <a:buNone/>
              <a:tabLst/>
              <a:defRPr/>
            </a:pPr>
            <a:r>
              <a:rPr kumimoji="0" lang="zh-TW" altLang="en-US" sz="70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公眾敬拜的延續</a:t>
            </a:r>
            <a:endParaRPr kumimoji="0" lang="en-US" altLang="zh-TW" sz="70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endParaRPr>
          </a:p>
          <a:p>
            <a:pPr marL="0" marR="0" lvl="0" indent="0" algn="ctr" defTabSz="914400" rtl="0" eaLnBrk="1" fontAlgn="auto" latinLnBrk="0" hangingPunct="1">
              <a:spcBef>
                <a:spcPts val="1000"/>
              </a:spcBef>
              <a:spcAft>
                <a:spcPts val="0"/>
              </a:spcAft>
              <a:buClrTx/>
              <a:buSzTx/>
              <a:buFont typeface="Arial" panose="020B0604020202020204" pitchFamily="34" charset="0"/>
              <a:buNone/>
              <a:tabLst/>
              <a:defRPr/>
            </a:pPr>
            <a:r>
              <a:rPr kumimoji="0" lang="zh-TW" altLang="en-US" sz="70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所以家庭</a:t>
            </a:r>
          </a:p>
          <a:p>
            <a:pPr marL="0" marR="0" lvl="0" indent="0" algn="ctr" defTabSz="914400" rtl="0" eaLnBrk="1" fontAlgn="auto" latinLnBrk="0" hangingPunct="1">
              <a:spcBef>
                <a:spcPts val="1000"/>
              </a:spcBef>
              <a:spcAft>
                <a:spcPts val="0"/>
              </a:spcAft>
              <a:buClrTx/>
              <a:buSzTx/>
              <a:buFont typeface="Arial" panose="020B0604020202020204" pitchFamily="34" charset="0"/>
              <a:buNone/>
              <a:tabLst/>
              <a:defRPr/>
            </a:pPr>
            <a:r>
              <a:rPr kumimoji="0" lang="zh-TW" altLang="en-US" sz="70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必須有敬拜</a:t>
            </a:r>
            <a:endParaRPr kumimoji="0" lang="en-US" sz="7000" b="1" i="0" u="none" strike="noStrike" kern="1200" cap="none" spc="0" normalizeH="0" baseline="0" noProof="0" dirty="0">
              <a:ln>
                <a:noFill/>
              </a:ln>
              <a:solidFill>
                <a:srgbClr val="493810"/>
              </a:solidFill>
              <a:effectLst/>
              <a:uLnTx/>
              <a:uFillTx/>
              <a:latin typeface="Calibri" panose="020F0502020204030204"/>
              <a:ea typeface="SimHei" panose="02010609060101010101" pitchFamily="49" charset="-122"/>
              <a:cs typeface="Arial" panose="020B0604020202020204" pitchFamily="34" charset="0"/>
            </a:endParaRPr>
          </a:p>
        </p:txBody>
      </p:sp>
    </p:spTree>
    <p:extLst>
      <p:ext uri="{BB962C8B-B14F-4D97-AF65-F5344CB8AC3E}">
        <p14:creationId xmlns:p14="http://schemas.microsoft.com/office/powerpoint/2010/main" val="2098536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B2E896-6456-BD37-0169-EA89B8D68AE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763FBB7-EFE5-63D7-DB76-99A9064B0069}"/>
              </a:ext>
            </a:extLst>
          </p:cNvPr>
          <p:cNvSpPr txBox="1"/>
          <p:nvPr/>
        </p:nvSpPr>
        <p:spPr>
          <a:xfrm>
            <a:off x="446315" y="1950437"/>
            <a:ext cx="11593286" cy="2375009"/>
          </a:xfrm>
          <a:prstGeom prst="rect">
            <a:avLst/>
          </a:prstGeom>
          <a:noFill/>
        </p:spPr>
        <p:txBody>
          <a:bodyPr wrap="square">
            <a:spAutoFit/>
          </a:bodyPr>
          <a:lstStyle/>
          <a:p>
            <a:pPr marL="0" marR="0" lvl="0" indent="0" algn="ctr" defTabSz="914400" rtl="0" eaLnBrk="1" fontAlgn="auto" latinLnBrk="0" hangingPunct="1">
              <a:spcBef>
                <a:spcPts val="1000"/>
              </a:spcBef>
              <a:spcAft>
                <a:spcPts val="0"/>
              </a:spcAft>
              <a:buClrTx/>
              <a:buSzTx/>
              <a:buFont typeface="Arial" panose="020B0604020202020204" pitchFamily="34" charset="0"/>
              <a:buNone/>
              <a:tabLst/>
              <a:defRPr/>
            </a:pPr>
            <a:r>
              <a:rPr kumimoji="0" lang="zh-TW" altLang="en-US" sz="70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家庭敬拜是兩千年來</a:t>
            </a:r>
            <a:endParaRPr kumimoji="0" lang="en-US" altLang="zh-TW" sz="70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endParaRPr>
          </a:p>
          <a:p>
            <a:pPr marL="0" marR="0" lvl="0" indent="0" algn="ctr" defTabSz="914400" rtl="0" eaLnBrk="1" fontAlgn="auto" latinLnBrk="0" hangingPunct="1">
              <a:spcBef>
                <a:spcPts val="1000"/>
              </a:spcBef>
              <a:spcAft>
                <a:spcPts val="0"/>
              </a:spcAft>
              <a:buClrTx/>
              <a:buSzTx/>
              <a:buFont typeface="Arial" panose="020B0604020202020204" pitchFamily="34" charset="0"/>
              <a:buNone/>
              <a:tabLst/>
              <a:defRPr/>
            </a:pPr>
            <a:r>
              <a:rPr kumimoji="0" lang="zh-TW" altLang="en-US" sz="70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基督教會的美好信仰傳承</a:t>
            </a:r>
            <a:endParaRPr kumimoji="0" lang="en-US" sz="7000" b="1" i="0" u="none" strike="noStrike" kern="1200" cap="none" spc="0" normalizeH="0" baseline="0" noProof="0" dirty="0">
              <a:ln>
                <a:noFill/>
              </a:ln>
              <a:solidFill>
                <a:srgbClr val="493810"/>
              </a:solidFill>
              <a:effectLst/>
              <a:uLnTx/>
              <a:uFillTx/>
              <a:latin typeface="Calibri" panose="020F0502020204030204"/>
              <a:ea typeface="SimHei" panose="02010609060101010101" pitchFamily="49" charset="-122"/>
              <a:cs typeface="Arial" panose="020B0604020202020204" pitchFamily="34" charset="0"/>
            </a:endParaRPr>
          </a:p>
        </p:txBody>
      </p:sp>
    </p:spTree>
    <p:extLst>
      <p:ext uri="{BB962C8B-B14F-4D97-AF65-F5344CB8AC3E}">
        <p14:creationId xmlns:p14="http://schemas.microsoft.com/office/powerpoint/2010/main" val="36123970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D6C69-E031-9D49-BDEA-0A7271CFCD5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5E3263D-DDC2-6610-74D5-7D1E4AC761FF}"/>
              </a:ext>
            </a:extLst>
          </p:cNvPr>
          <p:cNvSpPr txBox="1"/>
          <p:nvPr/>
        </p:nvSpPr>
        <p:spPr>
          <a:xfrm>
            <a:off x="462643" y="1444251"/>
            <a:ext cx="11593286" cy="3580467"/>
          </a:xfrm>
          <a:prstGeom prst="rect">
            <a:avLst/>
          </a:prstGeom>
          <a:noFill/>
        </p:spPr>
        <p:txBody>
          <a:bodyPr wrap="square">
            <a:spAutoFit/>
          </a:bodyPr>
          <a:lstStyle/>
          <a:p>
            <a:pPr marL="0" marR="0" lvl="0" indent="0" algn="ctr" defTabSz="914400" rtl="0" eaLnBrk="1" fontAlgn="auto" latinLnBrk="0" hangingPunct="1">
              <a:spcBef>
                <a:spcPts val="1000"/>
              </a:spcBef>
              <a:spcAft>
                <a:spcPts val="0"/>
              </a:spcAft>
              <a:buClrTx/>
              <a:buSzTx/>
              <a:buFont typeface="Arial" panose="020B0604020202020204" pitchFamily="34" charset="0"/>
              <a:buNone/>
              <a:tabLst/>
              <a:defRPr/>
            </a:pPr>
            <a:r>
              <a:rPr kumimoji="0" lang="zh-TW" altLang="en-US" sz="70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讓敬拜的心態：</a:t>
            </a:r>
          </a:p>
          <a:p>
            <a:pPr marL="0" marR="0" lvl="0" indent="0" algn="ctr" defTabSz="914400" rtl="0" eaLnBrk="1" fontAlgn="auto" latinLnBrk="0" hangingPunct="1">
              <a:spcBef>
                <a:spcPts val="1000"/>
              </a:spcBef>
              <a:spcAft>
                <a:spcPts val="0"/>
              </a:spcAft>
              <a:buClrTx/>
              <a:buSzTx/>
              <a:buFont typeface="Arial" panose="020B0604020202020204" pitchFamily="34" charset="0"/>
              <a:buNone/>
              <a:tabLst/>
              <a:defRPr/>
            </a:pPr>
            <a:r>
              <a:rPr kumimoji="0" lang="zh-TW" altLang="en-US" sz="70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順服和愛</a:t>
            </a:r>
          </a:p>
          <a:p>
            <a:pPr marL="0" marR="0" lvl="0" indent="0" algn="ctr" defTabSz="914400" rtl="0" eaLnBrk="1" fontAlgn="auto" latinLnBrk="0" hangingPunct="1">
              <a:spcBef>
                <a:spcPts val="1000"/>
              </a:spcBef>
              <a:spcAft>
                <a:spcPts val="0"/>
              </a:spcAft>
              <a:buClrTx/>
              <a:buSzTx/>
              <a:buFont typeface="Arial" panose="020B0604020202020204" pitchFamily="34" charset="0"/>
              <a:buNone/>
              <a:tabLst/>
              <a:defRPr/>
            </a:pPr>
            <a:r>
              <a:rPr kumimoji="0" lang="zh-TW" altLang="en-US" sz="70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融入家庭的生活</a:t>
            </a:r>
            <a:endParaRPr kumimoji="0" lang="en-US" sz="7000" b="1" i="0" u="none" strike="noStrike" kern="1200" cap="none" spc="0" normalizeH="0" baseline="0" noProof="0" dirty="0">
              <a:ln>
                <a:noFill/>
              </a:ln>
              <a:solidFill>
                <a:srgbClr val="493810"/>
              </a:solidFill>
              <a:effectLst/>
              <a:uLnTx/>
              <a:uFillTx/>
              <a:latin typeface="Calibri" panose="020F0502020204030204"/>
              <a:ea typeface="SimHei" panose="02010609060101010101" pitchFamily="49" charset="-122"/>
              <a:cs typeface="Arial" panose="020B0604020202020204" pitchFamily="34" charset="0"/>
            </a:endParaRPr>
          </a:p>
        </p:txBody>
      </p:sp>
    </p:spTree>
    <p:extLst>
      <p:ext uri="{BB962C8B-B14F-4D97-AF65-F5344CB8AC3E}">
        <p14:creationId xmlns:p14="http://schemas.microsoft.com/office/powerpoint/2010/main" val="9313643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A4268D-4810-D722-FF26-BE9D513190B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0B68ED9-CB45-9D0F-AA55-C4DBEB857DE9}"/>
              </a:ext>
            </a:extLst>
          </p:cNvPr>
          <p:cNvSpPr txBox="1"/>
          <p:nvPr/>
        </p:nvSpPr>
        <p:spPr>
          <a:xfrm>
            <a:off x="136072" y="775013"/>
            <a:ext cx="11593286" cy="5991384"/>
          </a:xfrm>
          <a:prstGeom prst="rect">
            <a:avLst/>
          </a:prstGeom>
          <a:noFill/>
        </p:spPr>
        <p:txBody>
          <a:bodyPr wrap="square">
            <a:spAutoFit/>
          </a:bodyPr>
          <a:lstStyle/>
          <a:p>
            <a:pPr marL="0" marR="0" lvl="0" indent="0" algn="ctr" defTabSz="914400" rtl="0" eaLnBrk="1" fontAlgn="auto" latinLnBrk="0" hangingPunct="1">
              <a:spcBef>
                <a:spcPts val="1000"/>
              </a:spcBef>
              <a:spcAft>
                <a:spcPts val="0"/>
              </a:spcAft>
              <a:buClrTx/>
              <a:buSzTx/>
              <a:buFont typeface="Arial" panose="020B0604020202020204" pitchFamily="34" charset="0"/>
              <a:buNone/>
              <a:tabLst/>
              <a:defRPr/>
            </a:pPr>
            <a:r>
              <a:rPr kumimoji="0" lang="zh-CN" altLang="en-US" sz="70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清教徒的家庭敬拜</a:t>
            </a:r>
            <a:endParaRPr kumimoji="0" lang="en-US" altLang="zh-CN" sz="70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endParaRPr>
          </a:p>
          <a:p>
            <a:pPr marL="0" marR="0" lvl="0" indent="0" algn="ctr" defTabSz="914400" rtl="0" eaLnBrk="1" fontAlgn="auto" latinLnBrk="0" hangingPunct="1">
              <a:spcBef>
                <a:spcPts val="1000"/>
              </a:spcBef>
              <a:spcAft>
                <a:spcPts val="0"/>
              </a:spcAft>
              <a:buClrTx/>
              <a:buSzTx/>
              <a:buFont typeface="Arial" panose="020B0604020202020204" pitchFamily="34" charset="0"/>
              <a:buNone/>
              <a:tabLst/>
              <a:defRPr/>
            </a:pPr>
            <a:endParaRPr lang="en-US" sz="7000" b="1" dirty="0">
              <a:solidFill>
                <a:srgbClr val="493810"/>
              </a:solidFill>
              <a:latin typeface="Arial" panose="020B0604020202020204" pitchFamily="34" charset="0"/>
              <a:ea typeface="SimHei" panose="02010609060101010101" pitchFamily="49" charset="-122"/>
              <a:cs typeface="Arial" panose="020B0604020202020204" pitchFamily="34" charset="0"/>
            </a:endParaRPr>
          </a:p>
          <a:p>
            <a:pPr marL="0" marR="0" lvl="0" indent="0" algn="ctr" defTabSz="914400" rtl="0" eaLnBrk="1" fontAlgn="auto" latinLnBrk="0" hangingPunct="1">
              <a:spcBef>
                <a:spcPts val="1000"/>
              </a:spcBef>
              <a:spcAft>
                <a:spcPts val="0"/>
              </a:spcAft>
              <a:buClrTx/>
              <a:buSzTx/>
              <a:buFont typeface="Arial" panose="020B0604020202020204" pitchFamily="34" charset="0"/>
              <a:buNone/>
              <a:tabLst/>
              <a:defRPr/>
            </a:pPr>
            <a:r>
              <a:rPr kumimoji="0" lang="en-US" altLang="zh-TW" sz="7000" b="1" i="0" u="none" strike="noStrike" kern="1200" cap="none" spc="0" normalizeH="0" baseline="0" noProof="0" dirty="0">
                <a:ln>
                  <a:noFill/>
                </a:ln>
                <a:solidFill>
                  <a:srgbClr val="493810"/>
                </a:solidFill>
                <a:effectLst/>
                <a:uLnTx/>
                <a:uFillTx/>
                <a:latin typeface="Calibri" panose="020F0502020204030204"/>
                <a:ea typeface="SimHei" panose="02010609060101010101" pitchFamily="49" charset="-122"/>
                <a:cs typeface="Arial" panose="020B0604020202020204" pitchFamily="34" charset="0"/>
              </a:rPr>
              <a:t> 2) </a:t>
            </a:r>
            <a:r>
              <a:rPr kumimoji="0" lang="zh-TW" altLang="en-US" sz="7000" b="1" i="0" u="none" strike="noStrike" kern="1200" cap="none" spc="0" normalizeH="0" baseline="0" noProof="0" dirty="0">
                <a:ln>
                  <a:noFill/>
                </a:ln>
                <a:solidFill>
                  <a:srgbClr val="493810"/>
                </a:solidFill>
                <a:effectLst/>
                <a:uLnTx/>
                <a:uFillTx/>
                <a:latin typeface="Calibri" panose="020F0502020204030204"/>
                <a:ea typeface="SimHei" panose="02010609060101010101" pitchFamily="49" charset="-122"/>
                <a:cs typeface="Arial" panose="020B0604020202020204" pitchFamily="34" charset="0"/>
              </a:rPr>
              <a:t>父母隨時隨地殷勤的</a:t>
            </a:r>
            <a:endParaRPr kumimoji="0" lang="en-US" altLang="zh-TW" sz="7000" b="1" i="0" u="none" strike="noStrike" kern="1200" cap="none" spc="0" normalizeH="0" baseline="0" noProof="0" dirty="0">
              <a:ln>
                <a:noFill/>
              </a:ln>
              <a:solidFill>
                <a:srgbClr val="493810"/>
              </a:solidFill>
              <a:effectLst/>
              <a:uLnTx/>
              <a:uFillTx/>
              <a:latin typeface="Calibri" panose="020F0502020204030204"/>
              <a:ea typeface="SimHei" panose="02010609060101010101" pitchFamily="49" charset="-122"/>
              <a:cs typeface="Arial" panose="020B0604020202020204" pitchFamily="34" charset="0"/>
            </a:endParaRPr>
          </a:p>
          <a:p>
            <a:pPr marL="0" marR="0" lvl="0" indent="0" algn="ctr" defTabSz="914400" rtl="0" eaLnBrk="1" fontAlgn="auto" latinLnBrk="0" hangingPunct="1">
              <a:spcBef>
                <a:spcPts val="1000"/>
              </a:spcBef>
              <a:spcAft>
                <a:spcPts val="0"/>
              </a:spcAft>
              <a:buClrTx/>
              <a:buSzTx/>
              <a:buFont typeface="Arial" panose="020B0604020202020204" pitchFamily="34" charset="0"/>
              <a:buNone/>
              <a:tabLst/>
              <a:defRPr/>
            </a:pPr>
            <a:r>
              <a:rPr kumimoji="0" lang="zh-TW" altLang="en-US" sz="7000" b="1" i="0" u="none" strike="noStrike" kern="1200" cap="none" spc="0" normalizeH="0" baseline="0" noProof="0" dirty="0">
                <a:ln>
                  <a:noFill/>
                </a:ln>
                <a:solidFill>
                  <a:srgbClr val="493810"/>
                </a:solidFill>
                <a:effectLst/>
                <a:uLnTx/>
                <a:uFillTx/>
                <a:latin typeface="Calibri" panose="020F0502020204030204"/>
                <a:ea typeface="SimHei" panose="02010609060101010101" pitchFamily="49" charset="-122"/>
                <a:cs typeface="Arial" panose="020B0604020202020204" pitchFamily="34" charset="0"/>
              </a:rPr>
              <a:t>教導和管教</a:t>
            </a:r>
          </a:p>
          <a:p>
            <a:pPr marL="0" marR="0" lvl="0" indent="0" algn="ctr" defTabSz="914400" rtl="0" eaLnBrk="1" fontAlgn="auto" latinLnBrk="0" hangingPunct="1">
              <a:spcBef>
                <a:spcPts val="1000"/>
              </a:spcBef>
              <a:spcAft>
                <a:spcPts val="0"/>
              </a:spcAft>
              <a:buClrTx/>
              <a:buSzTx/>
              <a:buFont typeface="Arial" panose="020B0604020202020204" pitchFamily="34" charset="0"/>
              <a:buNone/>
              <a:tabLst/>
              <a:defRPr/>
            </a:pPr>
            <a:endParaRPr kumimoji="0" lang="en-US" sz="7000" b="1" i="0" u="none" strike="noStrike" kern="1200" cap="none" spc="0" normalizeH="0" baseline="0" noProof="0" dirty="0">
              <a:ln>
                <a:noFill/>
              </a:ln>
              <a:solidFill>
                <a:srgbClr val="493810"/>
              </a:solidFill>
              <a:effectLst/>
              <a:uLnTx/>
              <a:uFillTx/>
              <a:latin typeface="Calibri" panose="020F0502020204030204"/>
              <a:ea typeface="SimHei" panose="02010609060101010101" pitchFamily="49" charset="-122"/>
              <a:cs typeface="Arial" panose="020B0604020202020204" pitchFamily="34" charset="0"/>
            </a:endParaRPr>
          </a:p>
        </p:txBody>
      </p:sp>
    </p:spTree>
    <p:extLst>
      <p:ext uri="{BB962C8B-B14F-4D97-AF65-F5344CB8AC3E}">
        <p14:creationId xmlns:p14="http://schemas.microsoft.com/office/powerpoint/2010/main" val="34873101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12FC4C-4886-3D78-3810-DB1D6C40410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3209C78-27F6-E160-D354-BA4AF9407A27}"/>
              </a:ext>
            </a:extLst>
          </p:cNvPr>
          <p:cNvSpPr txBox="1"/>
          <p:nvPr/>
        </p:nvSpPr>
        <p:spPr>
          <a:xfrm>
            <a:off x="299357" y="2097394"/>
            <a:ext cx="11593286" cy="2375009"/>
          </a:xfrm>
          <a:prstGeom prst="rect">
            <a:avLst/>
          </a:prstGeom>
          <a:noFill/>
        </p:spPr>
        <p:txBody>
          <a:bodyPr wrap="square">
            <a:spAutoFit/>
          </a:bodyPr>
          <a:lstStyle/>
          <a:p>
            <a:pPr marL="0" marR="0" lvl="0" indent="0" algn="ctr" defTabSz="914400" rtl="0" eaLnBrk="1" fontAlgn="auto" latinLnBrk="0" hangingPunct="1">
              <a:spcBef>
                <a:spcPts val="1000"/>
              </a:spcBef>
              <a:spcAft>
                <a:spcPts val="0"/>
              </a:spcAft>
              <a:buClrTx/>
              <a:buSzTx/>
              <a:buFont typeface="Arial" panose="020B0604020202020204" pitchFamily="34" charset="0"/>
              <a:buNone/>
              <a:tabLst/>
              <a:defRPr/>
            </a:pPr>
            <a:r>
              <a:rPr kumimoji="0" lang="zh-TW" altLang="en-US" sz="70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父母把對兒女信仰的教育</a:t>
            </a:r>
            <a:endParaRPr kumimoji="0" lang="en-US" altLang="zh-TW" sz="70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endParaRPr>
          </a:p>
          <a:p>
            <a:pPr marL="0" marR="0" lvl="0" indent="0" algn="ctr" defTabSz="914400" rtl="0" eaLnBrk="1" fontAlgn="auto" latinLnBrk="0" hangingPunct="1">
              <a:spcBef>
                <a:spcPts val="1000"/>
              </a:spcBef>
              <a:spcAft>
                <a:spcPts val="0"/>
              </a:spcAft>
              <a:buClrTx/>
              <a:buSzTx/>
              <a:buFont typeface="Arial" panose="020B0604020202020204" pitchFamily="34" charset="0"/>
              <a:buNone/>
              <a:tabLst/>
              <a:defRPr/>
            </a:pPr>
            <a:r>
              <a:rPr kumimoji="0" lang="zh-TW" altLang="en-US" sz="70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視為是他們活著的首要大事</a:t>
            </a:r>
            <a:endParaRPr kumimoji="0" lang="en-US" sz="7000" b="1" i="0" u="none" strike="noStrike" kern="1200" cap="none" spc="0" normalizeH="0" baseline="0" noProof="0" dirty="0">
              <a:ln>
                <a:noFill/>
              </a:ln>
              <a:solidFill>
                <a:srgbClr val="493810"/>
              </a:solidFill>
              <a:effectLst/>
              <a:uLnTx/>
              <a:uFillTx/>
              <a:latin typeface="Calibri" panose="020F0502020204030204"/>
              <a:ea typeface="SimHei" panose="02010609060101010101" pitchFamily="49" charset="-122"/>
              <a:cs typeface="Arial" panose="020B0604020202020204" pitchFamily="34" charset="0"/>
            </a:endParaRPr>
          </a:p>
        </p:txBody>
      </p:sp>
    </p:spTree>
    <p:extLst>
      <p:ext uri="{BB962C8B-B14F-4D97-AF65-F5344CB8AC3E}">
        <p14:creationId xmlns:p14="http://schemas.microsoft.com/office/powerpoint/2010/main" val="25602631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CA1DDF-6310-DE11-3F57-56E07F74F63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4227133-0835-B4AF-E901-56C31021E62E}"/>
              </a:ext>
            </a:extLst>
          </p:cNvPr>
          <p:cNvSpPr txBox="1"/>
          <p:nvPr/>
        </p:nvSpPr>
        <p:spPr>
          <a:xfrm>
            <a:off x="299357" y="268594"/>
            <a:ext cx="11593286" cy="5991384"/>
          </a:xfrm>
          <a:prstGeom prst="rect">
            <a:avLst/>
          </a:prstGeom>
          <a:noFill/>
        </p:spPr>
        <p:txBody>
          <a:bodyPr wrap="square">
            <a:spAutoFit/>
          </a:bodyPr>
          <a:lstStyle/>
          <a:p>
            <a:pPr marL="0" marR="0" lvl="0" indent="0" algn="ctr" defTabSz="914400" rtl="0" eaLnBrk="1" fontAlgn="auto" latinLnBrk="0" hangingPunct="1">
              <a:spcBef>
                <a:spcPts val="1000"/>
              </a:spcBef>
              <a:spcAft>
                <a:spcPts val="0"/>
              </a:spcAft>
              <a:buClrTx/>
              <a:buSzTx/>
              <a:buFont typeface="Arial" panose="020B0604020202020204" pitchFamily="34" charset="0"/>
              <a:buNone/>
              <a:tabLst/>
              <a:defRPr/>
            </a:pPr>
            <a:r>
              <a:rPr kumimoji="0" lang="zh-TW" altLang="en-US" sz="70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真正的教育目的</a:t>
            </a:r>
          </a:p>
          <a:p>
            <a:pPr marL="0" marR="0" lvl="0" indent="0" algn="ctr" defTabSz="914400" rtl="0" eaLnBrk="1" fontAlgn="auto" latinLnBrk="0" hangingPunct="1">
              <a:spcBef>
                <a:spcPts val="1000"/>
              </a:spcBef>
              <a:spcAft>
                <a:spcPts val="0"/>
              </a:spcAft>
              <a:buClrTx/>
              <a:buSzTx/>
              <a:buFont typeface="Arial" panose="020B0604020202020204" pitchFamily="34" charset="0"/>
              <a:buNone/>
              <a:tabLst/>
              <a:defRPr/>
            </a:pPr>
            <a:r>
              <a:rPr kumimoji="0" lang="zh-TW" altLang="en-US" sz="70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根基於申命記</a:t>
            </a:r>
          </a:p>
          <a:p>
            <a:pPr marL="0" marR="0" lvl="0" indent="0" algn="ctr" defTabSz="914400" rtl="0" eaLnBrk="1" fontAlgn="auto" latinLnBrk="0" hangingPunct="1">
              <a:spcBef>
                <a:spcPts val="1000"/>
              </a:spcBef>
              <a:spcAft>
                <a:spcPts val="0"/>
              </a:spcAft>
              <a:buClrTx/>
              <a:buSzTx/>
              <a:buFont typeface="Arial" panose="020B0604020202020204" pitchFamily="34" charset="0"/>
              <a:buNone/>
              <a:tabLst/>
              <a:defRPr/>
            </a:pPr>
            <a:r>
              <a:rPr kumimoji="0" lang="en-US" altLang="zh-TW" sz="70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6:9-14  </a:t>
            </a:r>
          </a:p>
          <a:p>
            <a:pPr marL="0" marR="0" lvl="0" indent="0" algn="ctr" defTabSz="914400" rtl="0" eaLnBrk="1" fontAlgn="auto" latinLnBrk="0" hangingPunct="1">
              <a:spcBef>
                <a:spcPts val="1000"/>
              </a:spcBef>
              <a:spcAft>
                <a:spcPts val="0"/>
              </a:spcAft>
              <a:buClrTx/>
              <a:buSzTx/>
              <a:buFont typeface="Arial" panose="020B0604020202020204" pitchFamily="34" charset="0"/>
              <a:buNone/>
              <a:tabLst/>
              <a:defRPr/>
            </a:pPr>
            <a:r>
              <a:rPr kumimoji="0" lang="zh-TW" altLang="en-US" sz="70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教導孩子敬畏</a:t>
            </a:r>
          </a:p>
          <a:p>
            <a:pPr marL="0" marR="0" lvl="0" indent="0" algn="ctr" defTabSz="914400" rtl="0" eaLnBrk="1" fontAlgn="auto" latinLnBrk="0" hangingPunct="1">
              <a:spcBef>
                <a:spcPts val="1000"/>
              </a:spcBef>
              <a:spcAft>
                <a:spcPts val="0"/>
              </a:spcAft>
              <a:buClrTx/>
              <a:buSzTx/>
              <a:buFont typeface="Arial" panose="020B0604020202020204" pitchFamily="34" charset="0"/>
              <a:buNone/>
              <a:tabLst/>
              <a:defRPr/>
            </a:pPr>
            <a:r>
              <a:rPr kumimoji="0" lang="zh-TW" altLang="en-US" sz="70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耶和華神  事奉祂</a:t>
            </a:r>
            <a:endParaRPr kumimoji="0" lang="en-US" sz="7000" b="1" i="0" u="none" strike="noStrike" kern="1200" cap="none" spc="0" normalizeH="0" baseline="0" noProof="0" dirty="0">
              <a:ln>
                <a:noFill/>
              </a:ln>
              <a:solidFill>
                <a:srgbClr val="493810"/>
              </a:solidFill>
              <a:effectLst/>
              <a:uLnTx/>
              <a:uFillTx/>
              <a:latin typeface="Calibri" panose="020F0502020204030204"/>
              <a:ea typeface="SimHei" panose="02010609060101010101" pitchFamily="49" charset="-122"/>
              <a:cs typeface="Arial" panose="020B0604020202020204" pitchFamily="34" charset="0"/>
            </a:endParaRPr>
          </a:p>
        </p:txBody>
      </p:sp>
    </p:spTree>
    <p:extLst>
      <p:ext uri="{BB962C8B-B14F-4D97-AF65-F5344CB8AC3E}">
        <p14:creationId xmlns:p14="http://schemas.microsoft.com/office/powerpoint/2010/main" val="20965332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D74F82-99CD-42C2-4C91-0AC91D5F039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2827AEE-DB33-AD82-54C0-E3322CB6E2B1}"/>
              </a:ext>
            </a:extLst>
          </p:cNvPr>
          <p:cNvSpPr txBox="1"/>
          <p:nvPr/>
        </p:nvSpPr>
        <p:spPr>
          <a:xfrm>
            <a:off x="152401" y="726028"/>
            <a:ext cx="11593286" cy="4785926"/>
          </a:xfrm>
          <a:prstGeom prst="rect">
            <a:avLst/>
          </a:prstGeom>
          <a:noFill/>
        </p:spPr>
        <p:txBody>
          <a:bodyPr wrap="square">
            <a:spAutoFit/>
          </a:bodyPr>
          <a:lstStyle/>
          <a:p>
            <a:pPr marL="0" marR="0" lvl="0" indent="0" algn="ctr" defTabSz="914400" rtl="0" eaLnBrk="1" fontAlgn="auto" latinLnBrk="0" hangingPunct="1">
              <a:spcBef>
                <a:spcPts val="1000"/>
              </a:spcBef>
              <a:spcAft>
                <a:spcPts val="0"/>
              </a:spcAft>
              <a:buClrTx/>
              <a:buSzTx/>
              <a:buFont typeface="Arial" panose="020B0604020202020204" pitchFamily="34" charset="0"/>
              <a:buNone/>
              <a:tabLst/>
              <a:defRPr/>
            </a:pPr>
            <a:r>
              <a:rPr kumimoji="0" lang="zh-CN" altLang="en-US" sz="70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清教徒的家庭敬拜</a:t>
            </a:r>
            <a:endParaRPr kumimoji="0" lang="en-US" altLang="zh-CN" sz="70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endParaRPr>
          </a:p>
          <a:p>
            <a:pPr marL="0" marR="0" lvl="0" indent="0" algn="ctr" defTabSz="914400" rtl="0" eaLnBrk="1" fontAlgn="auto" latinLnBrk="0" hangingPunct="1">
              <a:spcBef>
                <a:spcPts val="1000"/>
              </a:spcBef>
              <a:spcAft>
                <a:spcPts val="0"/>
              </a:spcAft>
              <a:buClrTx/>
              <a:buSzTx/>
              <a:buFont typeface="Arial" panose="020B0604020202020204" pitchFamily="34" charset="0"/>
              <a:buNone/>
              <a:tabLst/>
              <a:defRPr/>
            </a:pPr>
            <a:endParaRPr lang="en-US" sz="7000" b="1" dirty="0">
              <a:solidFill>
                <a:srgbClr val="493810"/>
              </a:solidFill>
              <a:latin typeface="Arial" panose="020B0604020202020204" pitchFamily="34" charset="0"/>
              <a:ea typeface="SimHei" panose="02010609060101010101" pitchFamily="49" charset="-122"/>
              <a:cs typeface="Arial" panose="020B0604020202020204" pitchFamily="34" charset="0"/>
            </a:endParaRPr>
          </a:p>
          <a:p>
            <a:pPr marL="0" marR="0" lvl="0" indent="0" algn="ctr" defTabSz="914400" rtl="0" eaLnBrk="1" fontAlgn="auto" latinLnBrk="0" hangingPunct="1">
              <a:spcBef>
                <a:spcPts val="1000"/>
              </a:spcBef>
              <a:spcAft>
                <a:spcPts val="0"/>
              </a:spcAft>
              <a:buClrTx/>
              <a:buSzTx/>
              <a:buFont typeface="Arial" panose="020B0604020202020204" pitchFamily="34" charset="0"/>
              <a:buNone/>
              <a:tabLst/>
              <a:defRPr/>
            </a:pPr>
            <a:r>
              <a:rPr kumimoji="0" lang="en-US" altLang="zh-TW" sz="7000" b="1" i="0" u="none" strike="noStrike" kern="1200" cap="none" spc="0" normalizeH="0" baseline="0" noProof="0" dirty="0">
                <a:ln>
                  <a:noFill/>
                </a:ln>
                <a:solidFill>
                  <a:srgbClr val="493810"/>
                </a:solidFill>
                <a:effectLst/>
                <a:uLnTx/>
                <a:uFillTx/>
                <a:latin typeface="Calibri" panose="020F0502020204030204"/>
                <a:ea typeface="SimHei" panose="02010609060101010101" pitchFamily="49" charset="-122"/>
                <a:cs typeface="Arial" panose="020B0604020202020204" pitchFamily="34" charset="0"/>
              </a:rPr>
              <a:t> 3) </a:t>
            </a:r>
            <a:r>
              <a:rPr kumimoji="0" lang="zh-TW" altLang="en-US" sz="7000" b="1" i="0" u="none" strike="noStrike" kern="1200" cap="none" spc="0" normalizeH="0" baseline="0" noProof="0" dirty="0">
                <a:ln>
                  <a:noFill/>
                </a:ln>
                <a:solidFill>
                  <a:srgbClr val="493810"/>
                </a:solidFill>
                <a:effectLst/>
                <a:uLnTx/>
                <a:uFillTx/>
                <a:latin typeface="Calibri" panose="020F0502020204030204"/>
                <a:ea typeface="SimHei" panose="02010609060101010101" pitchFamily="49" charset="-122"/>
                <a:cs typeface="Arial" panose="020B0604020202020204" pitchFamily="34" charset="0"/>
              </a:rPr>
              <a:t>讓家成為贏得靈魂</a:t>
            </a:r>
            <a:endParaRPr kumimoji="0" lang="en-US" altLang="zh-TW" sz="7000" b="1" i="0" u="none" strike="noStrike" kern="1200" cap="none" spc="0" normalizeH="0" baseline="0" noProof="0" dirty="0">
              <a:ln>
                <a:noFill/>
              </a:ln>
              <a:solidFill>
                <a:srgbClr val="493810"/>
              </a:solidFill>
              <a:effectLst/>
              <a:uLnTx/>
              <a:uFillTx/>
              <a:latin typeface="Calibri" panose="020F0502020204030204"/>
              <a:ea typeface="SimHei" panose="02010609060101010101" pitchFamily="49" charset="-122"/>
              <a:cs typeface="Arial" panose="020B0604020202020204" pitchFamily="34" charset="0"/>
            </a:endParaRPr>
          </a:p>
          <a:p>
            <a:pPr marL="0" marR="0" lvl="0" indent="0" algn="ctr" defTabSz="914400" rtl="0" eaLnBrk="1" fontAlgn="auto" latinLnBrk="0" hangingPunct="1">
              <a:spcBef>
                <a:spcPts val="1000"/>
              </a:spcBef>
              <a:spcAft>
                <a:spcPts val="0"/>
              </a:spcAft>
              <a:buClrTx/>
              <a:buSzTx/>
              <a:buFont typeface="Arial" panose="020B0604020202020204" pitchFamily="34" charset="0"/>
              <a:buNone/>
              <a:tabLst/>
              <a:defRPr/>
            </a:pPr>
            <a:r>
              <a:rPr kumimoji="0" lang="zh-TW" altLang="en-US" sz="7000" b="1" i="0" u="none" strike="noStrike" kern="1200" cap="none" spc="0" normalizeH="0" baseline="0" noProof="0" dirty="0">
                <a:ln>
                  <a:noFill/>
                </a:ln>
                <a:solidFill>
                  <a:srgbClr val="493810"/>
                </a:solidFill>
                <a:effectLst/>
                <a:uLnTx/>
                <a:uFillTx/>
                <a:latin typeface="Calibri" panose="020F0502020204030204"/>
                <a:ea typeface="SimHei" panose="02010609060101010101" pitchFamily="49" charset="-122"/>
                <a:cs typeface="Arial" panose="020B0604020202020204" pitchFamily="34" charset="0"/>
              </a:rPr>
              <a:t>造就基督門徒的地方</a:t>
            </a:r>
            <a:endParaRPr kumimoji="0" lang="en-US" sz="7000" b="1" i="0" u="none" strike="noStrike" kern="1200" cap="none" spc="0" normalizeH="0" baseline="0" noProof="0" dirty="0">
              <a:ln>
                <a:noFill/>
              </a:ln>
              <a:solidFill>
                <a:srgbClr val="493810"/>
              </a:solidFill>
              <a:effectLst/>
              <a:uLnTx/>
              <a:uFillTx/>
              <a:latin typeface="Calibri" panose="020F0502020204030204"/>
              <a:ea typeface="SimHei" panose="02010609060101010101" pitchFamily="49" charset="-122"/>
              <a:cs typeface="Arial" panose="020B0604020202020204" pitchFamily="34" charset="0"/>
            </a:endParaRPr>
          </a:p>
        </p:txBody>
      </p:sp>
    </p:spTree>
    <p:extLst>
      <p:ext uri="{BB962C8B-B14F-4D97-AF65-F5344CB8AC3E}">
        <p14:creationId xmlns:p14="http://schemas.microsoft.com/office/powerpoint/2010/main" val="1850926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FA3A9E-20F7-2097-A27C-D023E0F96CB2}"/>
            </a:ext>
          </a:extLst>
        </p:cNvPr>
        <p:cNvGrpSpPr/>
        <p:nvPr/>
      </p:nvGrpSpPr>
      <p:grpSpPr>
        <a:xfrm>
          <a:off x="0" y="0"/>
          <a:ext cx="0" cy="0"/>
          <a:chOff x="0" y="0"/>
          <a:chExt cx="0" cy="0"/>
        </a:xfrm>
      </p:grpSpPr>
      <p:sp>
        <p:nvSpPr>
          <p:cNvPr id="6" name="Content Placeholder 2">
            <a:extLst>
              <a:ext uri="{FF2B5EF4-FFF2-40B4-BE49-F238E27FC236}">
                <a16:creationId xmlns:a16="http://schemas.microsoft.com/office/drawing/2014/main" id="{A138AAF3-8A85-09A7-9528-3D9258BF4B4C}"/>
              </a:ext>
            </a:extLst>
          </p:cNvPr>
          <p:cNvSpPr txBox="1">
            <a:spLocks/>
          </p:cNvSpPr>
          <p:nvPr/>
        </p:nvSpPr>
        <p:spPr>
          <a:xfrm>
            <a:off x="130629" y="587829"/>
            <a:ext cx="11887200" cy="14859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4200" kern="1200">
                <a:solidFill>
                  <a:srgbClr val="493810"/>
                </a:solidFill>
                <a:effectLst/>
                <a:latin typeface="+mn-lt"/>
                <a:ea typeface="SimHei" panose="02010609060101010101" pitchFamily="49" charset="-122"/>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4200" kern="1200">
                <a:solidFill>
                  <a:srgbClr val="493810"/>
                </a:solidFill>
                <a:effectLst/>
                <a:latin typeface="+mn-lt"/>
                <a:ea typeface="SimHei" panose="02010609060101010101" pitchFamily="49" charset="-122"/>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ts val="6000"/>
              </a:lnSpc>
              <a:spcBef>
                <a:spcPts val="1000"/>
              </a:spcBef>
              <a:spcAft>
                <a:spcPts val="0"/>
              </a:spcAft>
              <a:buClrTx/>
              <a:buSzTx/>
              <a:buFont typeface="Arial" panose="020B0604020202020204" pitchFamily="34" charset="0"/>
              <a:buNone/>
              <a:tabLst/>
              <a:defRPr/>
            </a:pPr>
            <a:r>
              <a:rPr kumimoji="0" lang="zh-TW" altLang="en-US" sz="88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信仰的塑造和信仰傳承</a:t>
            </a:r>
            <a:endParaRPr kumimoji="0" lang="en-US" sz="8800" b="1" i="0" u="none" strike="noStrike" kern="1200" cap="none" spc="0" normalizeH="0" baseline="0" noProof="0" dirty="0">
              <a:ln>
                <a:noFill/>
              </a:ln>
              <a:solidFill>
                <a:srgbClr val="493810"/>
              </a:solidFill>
              <a:effectLst/>
              <a:uLnTx/>
              <a:uFillTx/>
              <a:latin typeface="Corbel" panose="020B0503020204020204"/>
              <a:ea typeface="SimHei" panose="02010609060101010101" pitchFamily="49" charset="-122"/>
              <a:cs typeface="Arial" panose="020B0604020202020204" pitchFamily="34" charset="0"/>
            </a:endParaRPr>
          </a:p>
        </p:txBody>
      </p:sp>
      <p:sp>
        <p:nvSpPr>
          <p:cNvPr id="7" name="Content Placeholder 2">
            <a:extLst>
              <a:ext uri="{FF2B5EF4-FFF2-40B4-BE49-F238E27FC236}">
                <a16:creationId xmlns:a16="http://schemas.microsoft.com/office/drawing/2014/main" id="{F23D76A5-5341-E5A6-68EC-01449EAEADBC}"/>
              </a:ext>
            </a:extLst>
          </p:cNvPr>
          <p:cNvSpPr txBox="1">
            <a:spLocks/>
          </p:cNvSpPr>
          <p:nvPr/>
        </p:nvSpPr>
        <p:spPr>
          <a:xfrm>
            <a:off x="344646" y="2073729"/>
            <a:ext cx="10219939" cy="431831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4200" kern="1200">
                <a:solidFill>
                  <a:srgbClr val="493810"/>
                </a:solidFill>
                <a:effectLst/>
                <a:latin typeface="+mn-lt"/>
                <a:ea typeface="SimHei" panose="02010609060101010101" pitchFamily="49" charset="-122"/>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4200" kern="1200">
                <a:solidFill>
                  <a:srgbClr val="493810"/>
                </a:solidFill>
                <a:effectLst/>
                <a:latin typeface="+mn-lt"/>
                <a:ea typeface="SimHei" panose="02010609060101010101" pitchFamily="49" charset="-122"/>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altLang="zh-CN" sz="76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1.</a:t>
            </a:r>
            <a:r>
              <a:rPr kumimoji="0" lang="zh-CN" altLang="en-US" sz="76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 正確敬拜觀</a:t>
            </a:r>
            <a:endParaRPr kumimoji="0" lang="en-US" altLang="zh-CN" sz="76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endParaRP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altLang="zh-CN" sz="76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2. </a:t>
            </a:r>
            <a:r>
              <a:rPr kumimoji="0" lang="zh-CN" altLang="en-US" sz="76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家庭敬拜</a:t>
            </a:r>
            <a:endParaRPr kumimoji="0" lang="en-US" altLang="zh-CN" sz="76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endParaRP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altLang="zh-CN" sz="76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3.</a:t>
            </a:r>
            <a:r>
              <a:rPr kumimoji="0" lang="zh-TW" altLang="en-US" sz="76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 當避免的錯誤</a:t>
            </a:r>
            <a:endParaRPr kumimoji="0" lang="en-US" sz="7600" b="1" i="0" u="none" strike="noStrike" kern="1200" cap="none" spc="0" normalizeH="0" baseline="0" noProof="0" dirty="0">
              <a:ln>
                <a:noFill/>
              </a:ln>
              <a:solidFill>
                <a:srgbClr val="493810"/>
              </a:solidFill>
              <a:effectLst/>
              <a:uLnTx/>
              <a:uFillTx/>
              <a:latin typeface="Corbel" panose="020B0503020204020204"/>
              <a:ea typeface="SimHei" panose="02010609060101010101" pitchFamily="49" charset="-122"/>
              <a:cs typeface="Arial" panose="020B0604020202020204" pitchFamily="34" charset="0"/>
            </a:endParaRPr>
          </a:p>
        </p:txBody>
      </p:sp>
    </p:spTree>
    <p:extLst>
      <p:ext uri="{BB962C8B-B14F-4D97-AF65-F5344CB8AC3E}">
        <p14:creationId xmlns:p14="http://schemas.microsoft.com/office/powerpoint/2010/main" val="20969348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F8BB39-B5AD-8FCA-A7C4-8A93F9F601A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97A80B3-CD1F-09B4-D885-E1D9538BC536}"/>
              </a:ext>
            </a:extLst>
          </p:cNvPr>
          <p:cNvSpPr txBox="1"/>
          <p:nvPr/>
        </p:nvSpPr>
        <p:spPr>
          <a:xfrm>
            <a:off x="299357" y="2097394"/>
            <a:ext cx="11593286" cy="2375009"/>
          </a:xfrm>
          <a:prstGeom prst="rect">
            <a:avLst/>
          </a:prstGeom>
          <a:noFill/>
        </p:spPr>
        <p:txBody>
          <a:bodyPr wrap="square">
            <a:spAutoFit/>
          </a:bodyPr>
          <a:lstStyle/>
          <a:p>
            <a:pPr marL="0" marR="0" lvl="0" indent="0" algn="ctr" defTabSz="914400" rtl="0" eaLnBrk="1" fontAlgn="auto" latinLnBrk="0" hangingPunct="1">
              <a:spcBef>
                <a:spcPts val="1000"/>
              </a:spcBef>
              <a:spcAft>
                <a:spcPts val="0"/>
              </a:spcAft>
              <a:buClrTx/>
              <a:buSzTx/>
              <a:buFont typeface="Arial" panose="020B0604020202020204" pitchFamily="34" charset="0"/>
              <a:buNone/>
              <a:tabLst/>
              <a:defRPr/>
            </a:pPr>
            <a:r>
              <a:rPr kumimoji="0" lang="zh-TW" altLang="en-US" sz="70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父母兩個人同心</a:t>
            </a:r>
          </a:p>
          <a:p>
            <a:pPr marL="0" marR="0" lvl="0" indent="0" algn="ctr" defTabSz="914400" rtl="0" eaLnBrk="1" fontAlgn="auto" latinLnBrk="0" hangingPunct="1">
              <a:spcBef>
                <a:spcPts val="1000"/>
              </a:spcBef>
              <a:spcAft>
                <a:spcPts val="0"/>
              </a:spcAft>
              <a:buClrTx/>
              <a:buSzTx/>
              <a:buFont typeface="Arial" panose="020B0604020202020204" pitchFamily="34" charset="0"/>
              <a:buNone/>
              <a:tabLst/>
              <a:defRPr/>
            </a:pPr>
            <a:r>
              <a:rPr kumimoji="0" lang="zh-TW" altLang="en-US" sz="70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承擔起這個責任</a:t>
            </a:r>
            <a:endParaRPr kumimoji="0" lang="en-US" sz="7000" b="1" i="0" u="none" strike="noStrike" kern="1200" cap="none" spc="0" normalizeH="0" baseline="0" noProof="0" dirty="0">
              <a:ln>
                <a:noFill/>
              </a:ln>
              <a:solidFill>
                <a:srgbClr val="493810"/>
              </a:solidFill>
              <a:effectLst/>
              <a:uLnTx/>
              <a:uFillTx/>
              <a:latin typeface="Calibri" panose="020F0502020204030204"/>
              <a:ea typeface="SimHei" panose="02010609060101010101" pitchFamily="49" charset="-122"/>
              <a:cs typeface="Arial" panose="020B0604020202020204" pitchFamily="34" charset="0"/>
            </a:endParaRPr>
          </a:p>
        </p:txBody>
      </p:sp>
    </p:spTree>
    <p:extLst>
      <p:ext uri="{BB962C8B-B14F-4D97-AF65-F5344CB8AC3E}">
        <p14:creationId xmlns:p14="http://schemas.microsoft.com/office/powerpoint/2010/main" val="15863347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96468C-3A29-93A7-36F5-BF8C9A3F23C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A94FF58-AC3A-F3E2-B866-85BD1C0B3E2E}"/>
              </a:ext>
            </a:extLst>
          </p:cNvPr>
          <p:cNvSpPr txBox="1"/>
          <p:nvPr/>
        </p:nvSpPr>
        <p:spPr>
          <a:xfrm>
            <a:off x="114300" y="1248307"/>
            <a:ext cx="11593286" cy="4119076"/>
          </a:xfrm>
          <a:prstGeom prst="rect">
            <a:avLst/>
          </a:prstGeom>
          <a:noFill/>
        </p:spPr>
        <p:txBody>
          <a:bodyPr wrap="square">
            <a:spAutoFit/>
          </a:bodyPr>
          <a:lstStyle/>
          <a:p>
            <a:pPr marL="0" marR="0" lvl="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altLang="zh-TW" sz="70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William Gouge</a:t>
            </a:r>
          </a:p>
          <a:p>
            <a:pPr marL="0" marR="0" lvl="0" indent="0" algn="ctr" defTabSz="914400" rtl="0" eaLnBrk="1" fontAlgn="auto" latinLnBrk="0" hangingPunct="1">
              <a:spcBef>
                <a:spcPts val="1000"/>
              </a:spcBef>
              <a:spcAft>
                <a:spcPts val="0"/>
              </a:spcAft>
              <a:buClrTx/>
              <a:buSzTx/>
              <a:buFont typeface="Arial" panose="020B0604020202020204" pitchFamily="34" charset="0"/>
              <a:buNone/>
              <a:tabLst/>
              <a:defRPr/>
            </a:pPr>
            <a:r>
              <a:rPr kumimoji="0" lang="zh-TW" altLang="en-US" sz="70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“尽管丈夫是头，</a:t>
            </a:r>
            <a:endParaRPr kumimoji="0" lang="en-US" altLang="zh-TW" sz="70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endParaRPr>
          </a:p>
          <a:p>
            <a:pPr marL="0" marR="0" lvl="0" indent="0" algn="ctr" defTabSz="914400" rtl="0" eaLnBrk="1" fontAlgn="auto" latinLnBrk="0" hangingPunct="1">
              <a:spcBef>
                <a:spcPts val="1000"/>
              </a:spcBef>
              <a:spcAft>
                <a:spcPts val="0"/>
              </a:spcAft>
              <a:buClrTx/>
              <a:buSzTx/>
              <a:buFont typeface="Arial" panose="020B0604020202020204" pitchFamily="34" charset="0"/>
              <a:buNone/>
              <a:tabLst/>
              <a:defRPr/>
            </a:pPr>
            <a:r>
              <a:rPr kumimoji="0" lang="zh-TW" altLang="en-US" sz="70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但妻子是心脏。”</a:t>
            </a:r>
            <a:endParaRPr kumimoji="0" lang="en-US" sz="7000" b="1" i="0" u="none" strike="noStrike" kern="1200" cap="none" spc="0" normalizeH="0" baseline="0" noProof="0" dirty="0">
              <a:ln>
                <a:noFill/>
              </a:ln>
              <a:solidFill>
                <a:srgbClr val="493810"/>
              </a:solidFill>
              <a:effectLst/>
              <a:uLnTx/>
              <a:uFillTx/>
              <a:latin typeface="Calibri" panose="020F0502020204030204"/>
              <a:ea typeface="SimHei" panose="02010609060101010101" pitchFamily="49" charset="-122"/>
              <a:cs typeface="Arial" panose="020B0604020202020204" pitchFamily="34" charset="0"/>
            </a:endParaRPr>
          </a:p>
        </p:txBody>
      </p:sp>
    </p:spTree>
    <p:extLst>
      <p:ext uri="{BB962C8B-B14F-4D97-AF65-F5344CB8AC3E}">
        <p14:creationId xmlns:p14="http://schemas.microsoft.com/office/powerpoint/2010/main" val="935657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6485D2-9FFF-968F-9CBA-89FE7D7E356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AD4CDE0-3BBD-70F5-F6D0-1729A17DCF87}"/>
              </a:ext>
            </a:extLst>
          </p:cNvPr>
          <p:cNvSpPr txBox="1"/>
          <p:nvPr/>
        </p:nvSpPr>
        <p:spPr>
          <a:xfrm>
            <a:off x="299357" y="987052"/>
            <a:ext cx="11593286" cy="4529445"/>
          </a:xfrm>
          <a:prstGeom prst="rect">
            <a:avLst/>
          </a:prstGeom>
          <a:noFill/>
        </p:spPr>
        <p:txBody>
          <a:bodyPr wrap="square">
            <a:spAutoFit/>
          </a:bodyPr>
          <a:lstStyle/>
          <a:p>
            <a:pPr marL="0" marR="0" lvl="0" indent="0" algn="ctr" defTabSz="914400" rtl="0" eaLnBrk="1" fontAlgn="auto" latinLnBrk="0" hangingPunct="1">
              <a:spcBef>
                <a:spcPts val="1000"/>
              </a:spcBef>
              <a:spcAft>
                <a:spcPts val="0"/>
              </a:spcAft>
              <a:buClrTx/>
              <a:buSzTx/>
              <a:buFont typeface="Arial" panose="020B0604020202020204" pitchFamily="34" charset="0"/>
              <a:buNone/>
              <a:tabLst/>
              <a:defRPr/>
            </a:pPr>
            <a:r>
              <a:rPr kumimoji="0" lang="zh-TW" altLang="en-US" sz="70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養育孩子最有效的途徑就是由作父親的帶領家庭禮拜</a:t>
            </a:r>
          </a:p>
          <a:p>
            <a:pPr marL="0" marR="0" lvl="0" indent="0" algn="ctr" defTabSz="914400" rtl="0" eaLnBrk="1" fontAlgn="auto" latinLnBrk="0" hangingPunct="1">
              <a:spcBef>
                <a:spcPts val="1000"/>
              </a:spcBef>
              <a:spcAft>
                <a:spcPts val="0"/>
              </a:spcAft>
              <a:buClrTx/>
              <a:buSzTx/>
              <a:buFont typeface="Arial" panose="020B0604020202020204" pitchFamily="34" charset="0"/>
              <a:buNone/>
              <a:tabLst/>
              <a:defRPr/>
            </a:pPr>
            <a:r>
              <a:rPr kumimoji="0" lang="zh-TW" altLang="en-US" sz="70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清教徒家庭每天都有一到兩次全家人參加的家庭禮拜</a:t>
            </a:r>
            <a:endParaRPr kumimoji="0" lang="en-US" sz="7000" b="1" i="0" u="none" strike="noStrike" kern="1200" cap="none" spc="0" normalizeH="0" baseline="0" noProof="0" dirty="0">
              <a:ln>
                <a:noFill/>
              </a:ln>
              <a:solidFill>
                <a:srgbClr val="493810"/>
              </a:solidFill>
              <a:effectLst/>
              <a:uLnTx/>
              <a:uFillTx/>
              <a:latin typeface="Calibri" panose="020F0502020204030204"/>
              <a:ea typeface="SimHei" panose="02010609060101010101" pitchFamily="49" charset="-122"/>
              <a:cs typeface="Arial" panose="020B0604020202020204" pitchFamily="34" charset="0"/>
            </a:endParaRPr>
          </a:p>
        </p:txBody>
      </p:sp>
    </p:spTree>
    <p:extLst>
      <p:ext uri="{BB962C8B-B14F-4D97-AF65-F5344CB8AC3E}">
        <p14:creationId xmlns:p14="http://schemas.microsoft.com/office/powerpoint/2010/main" val="42079562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CFF2FF-6CAF-CB1D-0E0A-263BC5581B63}"/>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25F0880-01D3-0577-B439-44B71EC499BA}"/>
              </a:ext>
            </a:extLst>
          </p:cNvPr>
          <p:cNvSpPr>
            <a:spLocks noGrp="1"/>
          </p:cNvSpPr>
          <p:nvPr>
            <p:ph idx="1"/>
          </p:nvPr>
        </p:nvSpPr>
        <p:spPr>
          <a:xfrm>
            <a:off x="228601" y="0"/>
            <a:ext cx="11805556" cy="6176963"/>
          </a:xfrm>
        </p:spPr>
        <p:txBody>
          <a:bodyPr>
            <a:normAutofit fontScale="92500" lnSpcReduction="10000"/>
          </a:body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altLang="zh-CN" sz="70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a:t>
            </a:r>
            <a:r>
              <a:rPr kumimoji="0" lang="zh-CN" altLang="en-US" sz="70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小要理問答</a:t>
            </a:r>
            <a:r>
              <a:rPr kumimoji="0" lang="en-US" altLang="zh-CN" sz="70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a:t>
            </a: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altLang="zh-TW" sz="70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endParaRP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altLang="zh-TW" sz="70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1643</a:t>
            </a:r>
            <a:r>
              <a:rPr kumimoji="0" lang="zh-TW" altLang="en-US" sz="70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年在倫敦威斯敏斯特教堂召開大型的神學會議    </a:t>
            </a:r>
            <a:endParaRPr kumimoji="0" lang="en-US" altLang="zh-TW" sz="70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endParaRP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altLang="zh-TW" sz="70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121</a:t>
            </a:r>
            <a:r>
              <a:rPr kumimoji="0" lang="zh-TW" altLang="en-US" sz="70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名清教徒牧師花了三年時間</a:t>
            </a:r>
            <a:endParaRPr kumimoji="0" lang="en-US" altLang="zh-TW" sz="70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endParaRP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zh-TW" altLang="en-US" sz="70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完成威斯敏斯特信條</a:t>
            </a:r>
            <a:endParaRPr kumimoji="0" lang="en-US" sz="7000" b="1" i="0" u="none" strike="noStrike" kern="1200" cap="none" spc="0" normalizeH="0" baseline="0" noProof="0" dirty="0">
              <a:ln>
                <a:noFill/>
              </a:ln>
              <a:solidFill>
                <a:srgbClr val="493810"/>
              </a:solidFill>
              <a:effectLst/>
              <a:uLnTx/>
              <a:uFillTx/>
              <a:latin typeface="Calibri" panose="020F0502020204030204"/>
              <a:ea typeface="SimHei" panose="02010609060101010101" pitchFamily="49" charset="-122"/>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21235501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50A85F-4511-C338-7512-7232CCACA0C4}"/>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DFFE99A-6E35-26B2-E8CD-838A52CEFDFB}"/>
              </a:ext>
            </a:extLst>
          </p:cNvPr>
          <p:cNvSpPr>
            <a:spLocks noGrp="1"/>
          </p:cNvSpPr>
          <p:nvPr>
            <p:ph idx="1"/>
          </p:nvPr>
        </p:nvSpPr>
        <p:spPr>
          <a:xfrm>
            <a:off x="228601" y="0"/>
            <a:ext cx="11805556" cy="6176963"/>
          </a:xfrm>
        </p:spPr>
        <p:txBody>
          <a:bodyPr>
            <a:normAutofit/>
          </a:body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altLang="zh-CN" sz="70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a:t>
            </a:r>
            <a:r>
              <a:rPr kumimoji="0" lang="zh-CN" altLang="en-US" sz="70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小要理問答</a:t>
            </a:r>
            <a:r>
              <a:rPr kumimoji="0" lang="en-US" altLang="zh-CN" sz="70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a:t>
            </a: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altLang="zh-TW" sz="70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endParaRP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altLang="zh-TW" sz="70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1644</a:t>
            </a:r>
            <a:r>
              <a:rPr kumimoji="0" lang="zh-TW" altLang="en-US" sz="70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年 </a:t>
            </a:r>
            <a:r>
              <a:rPr kumimoji="0" lang="en-US" altLang="zh-TW" sz="70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a:t>
            </a: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zh-TW" altLang="en-US" sz="70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小要理問答</a:t>
            </a: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zh-TW" altLang="en-US" sz="70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家庭敬拜指南</a:t>
            </a:r>
          </a:p>
          <a:p>
            <a:pPr marL="0" indent="0">
              <a:buNone/>
            </a:pPr>
            <a:endParaRPr lang="en-US" dirty="0"/>
          </a:p>
        </p:txBody>
      </p:sp>
    </p:spTree>
    <p:extLst>
      <p:ext uri="{BB962C8B-B14F-4D97-AF65-F5344CB8AC3E}">
        <p14:creationId xmlns:p14="http://schemas.microsoft.com/office/powerpoint/2010/main" val="31762499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B32844-43FF-48C0-ADB6-2888FF844B62}"/>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74902429-F52E-5799-4EC2-A81289619549}"/>
              </a:ext>
            </a:extLst>
          </p:cNvPr>
          <p:cNvPicPr>
            <a:picLocks noChangeAspect="1"/>
          </p:cNvPicPr>
          <p:nvPr/>
        </p:nvPicPr>
        <p:blipFill>
          <a:blip r:embed="rId2"/>
          <a:stretch>
            <a:fillRect/>
          </a:stretch>
        </p:blipFill>
        <p:spPr>
          <a:xfrm>
            <a:off x="3134639" y="86512"/>
            <a:ext cx="5922722" cy="6684976"/>
          </a:xfrm>
          <a:prstGeom prst="rect">
            <a:avLst/>
          </a:prstGeom>
        </p:spPr>
      </p:pic>
    </p:spTree>
    <p:extLst>
      <p:ext uri="{BB962C8B-B14F-4D97-AF65-F5344CB8AC3E}">
        <p14:creationId xmlns:p14="http://schemas.microsoft.com/office/powerpoint/2010/main" val="39950369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ADE00-8896-CED8-F505-E3EEA9D0C346}"/>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0E724B2-01F3-5FFE-6D27-EBC565007D1F}"/>
              </a:ext>
            </a:extLst>
          </p:cNvPr>
          <p:cNvPicPr>
            <a:picLocks noChangeAspect="1"/>
          </p:cNvPicPr>
          <p:nvPr/>
        </p:nvPicPr>
        <p:blipFill>
          <a:blip r:embed="rId2"/>
          <a:stretch>
            <a:fillRect/>
          </a:stretch>
        </p:blipFill>
        <p:spPr>
          <a:xfrm>
            <a:off x="3418381" y="50607"/>
            <a:ext cx="5088805" cy="6807393"/>
          </a:xfrm>
          <a:prstGeom prst="rect">
            <a:avLst/>
          </a:prstGeom>
        </p:spPr>
      </p:pic>
    </p:spTree>
    <p:extLst>
      <p:ext uri="{BB962C8B-B14F-4D97-AF65-F5344CB8AC3E}">
        <p14:creationId xmlns:p14="http://schemas.microsoft.com/office/powerpoint/2010/main" val="39706922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2300C-4F6A-9FA6-B53E-D168310D0932}"/>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2085CAB9-3F3C-D0D9-AB93-6BE27A77F78C}"/>
              </a:ext>
            </a:extLst>
          </p:cNvPr>
          <p:cNvPicPr>
            <a:picLocks noChangeAspect="1"/>
          </p:cNvPicPr>
          <p:nvPr/>
        </p:nvPicPr>
        <p:blipFill>
          <a:blip r:embed="rId2"/>
          <a:stretch>
            <a:fillRect/>
          </a:stretch>
        </p:blipFill>
        <p:spPr>
          <a:xfrm>
            <a:off x="3254827" y="0"/>
            <a:ext cx="5399315" cy="6871855"/>
          </a:xfrm>
          <a:prstGeom prst="rect">
            <a:avLst/>
          </a:prstGeom>
        </p:spPr>
      </p:pic>
    </p:spTree>
    <p:extLst>
      <p:ext uri="{BB962C8B-B14F-4D97-AF65-F5344CB8AC3E}">
        <p14:creationId xmlns:p14="http://schemas.microsoft.com/office/powerpoint/2010/main" val="32685514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590AA4-32C7-6CD7-5634-B1A5B64BC9B0}"/>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31B818B-FC37-C6C6-2B40-AB77B4F9B7E0}"/>
              </a:ext>
            </a:extLst>
          </p:cNvPr>
          <p:cNvSpPr>
            <a:spLocks noGrp="1"/>
          </p:cNvSpPr>
          <p:nvPr>
            <p:ph idx="1"/>
          </p:nvPr>
        </p:nvSpPr>
        <p:spPr>
          <a:xfrm>
            <a:off x="193222" y="1208314"/>
            <a:ext cx="11805556" cy="4882243"/>
          </a:xfrm>
        </p:spPr>
        <p:txBody>
          <a:bodyPr>
            <a:normAutofit/>
          </a:body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zh-TW" altLang="en-US" sz="70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用</a:t>
            </a:r>
            <a:r>
              <a:rPr kumimoji="0" lang="en-US" altLang="zh-TW" sz="70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a:t>
            </a:r>
            <a:r>
              <a:rPr kumimoji="0" lang="zh-TW" altLang="en-US" sz="70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小要理問答</a:t>
            </a:r>
            <a:r>
              <a:rPr kumimoji="0" lang="en-US" altLang="zh-TW" sz="70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a:t>
            </a: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zh-TW" altLang="en-US" sz="70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來教導孩子</a:t>
            </a: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zh-TW" altLang="en-US" sz="70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持守純正信仰</a:t>
            </a: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zh-TW" altLang="en-US" sz="70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抵擋錯誤</a:t>
            </a:r>
            <a:endParaRPr lang="en-US" dirty="0"/>
          </a:p>
        </p:txBody>
      </p:sp>
    </p:spTree>
    <p:extLst>
      <p:ext uri="{BB962C8B-B14F-4D97-AF65-F5344CB8AC3E}">
        <p14:creationId xmlns:p14="http://schemas.microsoft.com/office/powerpoint/2010/main" val="29661431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AE391-E2CF-B807-A334-C285456BE885}"/>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00B932D-45E0-F50C-991E-F5E46B14A415}"/>
              </a:ext>
            </a:extLst>
          </p:cNvPr>
          <p:cNvSpPr>
            <a:spLocks noGrp="1"/>
          </p:cNvSpPr>
          <p:nvPr>
            <p:ph idx="1"/>
          </p:nvPr>
        </p:nvSpPr>
        <p:spPr>
          <a:xfrm>
            <a:off x="179614" y="114300"/>
            <a:ext cx="11819164" cy="6498771"/>
          </a:xfrm>
        </p:spPr>
        <p:txBody>
          <a:bodyPr>
            <a:normAutofit/>
          </a:body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altLang="zh-TW" sz="70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Joe Beeke</a:t>
            </a: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zh-TW" altLang="en-US" sz="70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要跟孩子恭讀聖經</a:t>
            </a: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zh-TW" altLang="en-US" sz="70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要對孩子傳講聖經</a:t>
            </a: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zh-TW" altLang="en-US" sz="70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要跟孩子一起禱告</a:t>
            </a: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zh-TW" altLang="en-US" sz="70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要跟孩子一起歌唱</a:t>
            </a: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3616848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2C84A9-C7E5-9F09-5408-9FF6C44F82E6}"/>
            </a:ext>
          </a:extLst>
        </p:cNvPr>
        <p:cNvGrpSpPr/>
        <p:nvPr/>
      </p:nvGrpSpPr>
      <p:grpSpPr>
        <a:xfrm>
          <a:off x="0" y="0"/>
          <a:ext cx="0" cy="0"/>
          <a:chOff x="0" y="0"/>
          <a:chExt cx="0" cy="0"/>
        </a:xfrm>
      </p:grpSpPr>
      <p:sp>
        <p:nvSpPr>
          <p:cNvPr id="6" name="Content Placeholder 2">
            <a:extLst>
              <a:ext uri="{FF2B5EF4-FFF2-40B4-BE49-F238E27FC236}">
                <a16:creationId xmlns:a16="http://schemas.microsoft.com/office/drawing/2014/main" id="{1F5D1F5F-192B-AD66-D66B-371D53D57DA6}"/>
              </a:ext>
            </a:extLst>
          </p:cNvPr>
          <p:cNvSpPr txBox="1">
            <a:spLocks/>
          </p:cNvSpPr>
          <p:nvPr/>
        </p:nvSpPr>
        <p:spPr>
          <a:xfrm>
            <a:off x="304800" y="587829"/>
            <a:ext cx="11887200" cy="14859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4200" kern="1200">
                <a:solidFill>
                  <a:srgbClr val="493810"/>
                </a:solidFill>
                <a:effectLst/>
                <a:latin typeface="+mn-lt"/>
                <a:ea typeface="SimHei" panose="02010609060101010101" pitchFamily="49" charset="-122"/>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4200" kern="1200">
                <a:solidFill>
                  <a:srgbClr val="493810"/>
                </a:solidFill>
                <a:effectLst/>
                <a:latin typeface="+mn-lt"/>
                <a:ea typeface="SimHei" panose="02010609060101010101" pitchFamily="49" charset="-122"/>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ts val="6000"/>
              </a:lnSpc>
              <a:spcBef>
                <a:spcPts val="1000"/>
              </a:spcBef>
              <a:spcAft>
                <a:spcPts val="0"/>
              </a:spcAft>
              <a:buClrTx/>
              <a:buSzTx/>
              <a:buFont typeface="Arial" panose="020B0604020202020204" pitchFamily="34" charset="0"/>
              <a:buNone/>
              <a:tabLst/>
              <a:defRPr/>
            </a:pPr>
            <a:r>
              <a:rPr kumimoji="0" lang="zh-CN" altLang="en-US" sz="88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清教徒的历史</a:t>
            </a:r>
            <a:endParaRPr kumimoji="0" lang="en-US" sz="8800" b="1" i="0" u="none" strike="noStrike" kern="1200" cap="none" spc="0" normalizeH="0" baseline="0" noProof="0" dirty="0">
              <a:ln>
                <a:noFill/>
              </a:ln>
              <a:solidFill>
                <a:srgbClr val="493810"/>
              </a:solidFill>
              <a:effectLst/>
              <a:uLnTx/>
              <a:uFillTx/>
              <a:latin typeface="Corbel" panose="020B0503020204020204"/>
              <a:ea typeface="SimHei" panose="02010609060101010101" pitchFamily="49" charset="-122"/>
              <a:cs typeface="Arial" panose="020B0604020202020204" pitchFamily="34" charset="0"/>
            </a:endParaRPr>
          </a:p>
        </p:txBody>
      </p:sp>
      <p:sp>
        <p:nvSpPr>
          <p:cNvPr id="7" name="Content Placeholder 2">
            <a:extLst>
              <a:ext uri="{FF2B5EF4-FFF2-40B4-BE49-F238E27FC236}">
                <a16:creationId xmlns:a16="http://schemas.microsoft.com/office/drawing/2014/main" id="{EC3CF4E9-A1E0-B641-F8C8-5E9DD6BB0B6D}"/>
              </a:ext>
            </a:extLst>
          </p:cNvPr>
          <p:cNvSpPr txBox="1">
            <a:spLocks/>
          </p:cNvSpPr>
          <p:nvPr/>
        </p:nvSpPr>
        <p:spPr>
          <a:xfrm>
            <a:off x="304800" y="2481943"/>
            <a:ext cx="11887200" cy="36576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4200" kern="1200">
                <a:solidFill>
                  <a:srgbClr val="493810"/>
                </a:solidFill>
                <a:effectLst/>
                <a:latin typeface="+mn-lt"/>
                <a:ea typeface="SimHei" panose="02010609060101010101" pitchFamily="49" charset="-122"/>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4200" kern="1200">
                <a:solidFill>
                  <a:srgbClr val="493810"/>
                </a:solidFill>
                <a:effectLst/>
                <a:latin typeface="+mn-lt"/>
                <a:ea typeface="SimHei" panose="02010609060101010101" pitchFamily="49" charset="-122"/>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zh-TW" altLang="en-US" sz="72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他們想透過聖經清除過去</a:t>
            </a:r>
            <a:endParaRPr kumimoji="0" lang="en-US" altLang="zh-TW" sz="72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endParaRP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zh-TW" altLang="en-US" sz="72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天主教的一切錯謬余毒</a:t>
            </a:r>
            <a:endParaRPr kumimoji="0" lang="en-US" altLang="zh-TW" sz="72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endParaRP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zh-TW" altLang="en-US" sz="72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希望淨化英國教會</a:t>
            </a: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7600" b="1" i="0" u="none" strike="noStrike" kern="1200" cap="none" spc="0" normalizeH="0" baseline="0" noProof="0" dirty="0">
              <a:ln>
                <a:noFill/>
              </a:ln>
              <a:solidFill>
                <a:srgbClr val="493810"/>
              </a:solidFill>
              <a:effectLst/>
              <a:uLnTx/>
              <a:uFillTx/>
              <a:latin typeface="Corbel" panose="020B0503020204020204"/>
              <a:ea typeface="SimHei" panose="02010609060101010101" pitchFamily="49" charset="-122"/>
              <a:cs typeface="Arial" panose="020B0604020202020204" pitchFamily="34" charset="0"/>
            </a:endParaRPr>
          </a:p>
        </p:txBody>
      </p:sp>
    </p:spTree>
    <p:extLst>
      <p:ext uri="{BB962C8B-B14F-4D97-AF65-F5344CB8AC3E}">
        <p14:creationId xmlns:p14="http://schemas.microsoft.com/office/powerpoint/2010/main" val="32123286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6B3A33-CD7C-5BEB-C69F-C66ADB71BFED}"/>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B822605-D029-D98F-69C2-DC582FF2AA99}"/>
              </a:ext>
            </a:extLst>
          </p:cNvPr>
          <p:cNvSpPr>
            <a:spLocks noGrp="1"/>
          </p:cNvSpPr>
          <p:nvPr>
            <p:ph idx="1"/>
          </p:nvPr>
        </p:nvSpPr>
        <p:spPr>
          <a:xfrm>
            <a:off x="193222" y="2318657"/>
            <a:ext cx="11805556" cy="2220686"/>
          </a:xfrm>
        </p:spPr>
        <p:txBody>
          <a:bodyPr>
            <a:normAutofit lnSpcReduction="10000"/>
          </a:body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zh-TW" altLang="en-US" sz="70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父母更要通過 </a:t>
            </a:r>
            <a:r>
              <a:rPr kumimoji="0" lang="zh-TW" altLang="en-US" sz="7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SimHei" panose="02010609060101010101" pitchFamily="49" charset="-122"/>
                <a:cs typeface="Arial" panose="020B0604020202020204" pitchFamily="34" charset="0"/>
              </a:rPr>
              <a:t>自身的榜樣</a:t>
            </a:r>
            <a:endParaRPr kumimoji="0" lang="en-US" altLang="zh-TW" sz="7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SimHei" panose="02010609060101010101" pitchFamily="49" charset="-122"/>
              <a:cs typeface="Arial" panose="020B0604020202020204" pitchFamily="34" charset="0"/>
            </a:endParaRP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zh-TW" altLang="en-US" sz="70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來傳承信仰</a:t>
            </a:r>
            <a:endParaRPr lang="en-US" dirty="0"/>
          </a:p>
        </p:txBody>
      </p:sp>
    </p:spTree>
    <p:extLst>
      <p:ext uri="{BB962C8B-B14F-4D97-AF65-F5344CB8AC3E}">
        <p14:creationId xmlns:p14="http://schemas.microsoft.com/office/powerpoint/2010/main" val="18781793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367FD8-319F-0EF8-110C-B793199D9E13}"/>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65555EE-A88F-983C-43E9-A1B68E59B76B}"/>
              </a:ext>
            </a:extLst>
          </p:cNvPr>
          <p:cNvSpPr>
            <a:spLocks noGrp="1"/>
          </p:cNvSpPr>
          <p:nvPr>
            <p:ph idx="1"/>
          </p:nvPr>
        </p:nvSpPr>
        <p:spPr>
          <a:xfrm>
            <a:off x="193222" y="2318657"/>
            <a:ext cx="11805556" cy="2220686"/>
          </a:xfrm>
        </p:spPr>
        <p:txBody>
          <a:bodyPr>
            <a:normAutofit/>
          </a:body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zh-TW" altLang="en-US" sz="90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應用和反思</a:t>
            </a: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13409368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4F3FD-6BC2-B169-C34E-A5A30A37B02E}"/>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346F679-72E6-8571-81C8-F3D5F63190E0}"/>
              </a:ext>
            </a:extLst>
          </p:cNvPr>
          <p:cNvSpPr>
            <a:spLocks noGrp="1"/>
          </p:cNvSpPr>
          <p:nvPr>
            <p:ph idx="1"/>
          </p:nvPr>
        </p:nvSpPr>
        <p:spPr>
          <a:xfrm>
            <a:off x="193222" y="2318657"/>
            <a:ext cx="11805556" cy="2220686"/>
          </a:xfrm>
        </p:spPr>
        <p:txBody>
          <a:bodyPr>
            <a:normAutofit fontScale="85000" lnSpcReduction="20000"/>
          </a:body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zh-TW" altLang="en-US" sz="90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我們明白家庭敬拜</a:t>
            </a:r>
            <a:endParaRPr kumimoji="0" lang="en-US" altLang="zh-TW" sz="90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endParaRP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zh-TW" altLang="en-US" sz="90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應達到的目的嗎？</a:t>
            </a: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21590941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5A06A-7ACE-EF75-7822-990A30312A86}"/>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72E8C4D-F81F-88ED-3E50-7B91854F0ABF}"/>
              </a:ext>
            </a:extLst>
          </p:cNvPr>
          <p:cNvSpPr>
            <a:spLocks noGrp="1"/>
          </p:cNvSpPr>
          <p:nvPr>
            <p:ph idx="1"/>
          </p:nvPr>
        </p:nvSpPr>
        <p:spPr>
          <a:xfrm>
            <a:off x="911678" y="653143"/>
            <a:ext cx="10140043" cy="5910943"/>
          </a:xfrm>
        </p:spPr>
        <p:txBody>
          <a:bodyPr>
            <a:normAutofit fontScale="85000" lnSpcReduction="10000"/>
          </a:bodyPr>
          <a:lstStyle/>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zh-TW" altLang="en-US" sz="90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信仰傳承不能全靠教會清教徒根據聖經</a:t>
            </a:r>
            <a:endParaRPr kumimoji="0" lang="en-US" altLang="zh-TW" sz="90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endParaRPr>
          </a:p>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zh-TW" altLang="en-US" sz="90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認定自己才是孩子</a:t>
            </a:r>
            <a:endParaRPr kumimoji="0" lang="en-US" altLang="zh-TW" sz="90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endParaRPr>
          </a:p>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zh-TW" altLang="en-US" sz="90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教育的最重要的責任人</a:t>
            </a: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38120427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7889ED-5974-B182-5C28-AE726C139A0A}"/>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0748D1C-CF19-1FC6-AE8A-BD0CD55CD4A0}"/>
              </a:ext>
            </a:extLst>
          </p:cNvPr>
          <p:cNvSpPr>
            <a:spLocks noGrp="1"/>
          </p:cNvSpPr>
          <p:nvPr>
            <p:ph idx="1"/>
          </p:nvPr>
        </p:nvSpPr>
        <p:spPr>
          <a:xfrm>
            <a:off x="1025978" y="620486"/>
            <a:ext cx="10140043" cy="5910943"/>
          </a:xfrm>
        </p:spPr>
        <p:txBody>
          <a:bodyPr>
            <a:normAutofit fontScale="70000" lnSpcReduction="20000"/>
          </a:bodyPr>
          <a:lstStyle/>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zh-TW" altLang="en-US" sz="90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父母的任務是把神的真理運用到婚姻和家庭中，帶領孩子和孫子歸向神，教導鼓勵後代 </a:t>
            </a:r>
            <a:r>
              <a:rPr kumimoji="0" lang="zh-TW" altLang="en-US" sz="9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SimHei" panose="02010609060101010101" pitchFamily="49" charset="-122"/>
                <a:cs typeface="Arial" panose="020B0604020202020204" pitchFamily="34" charset="0"/>
              </a:rPr>
              <a:t>按神的心意而活</a:t>
            </a:r>
            <a:endParaRPr kumimoji="0" lang="en-US" altLang="zh-TW" sz="90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endParaRPr>
          </a:p>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zh-TW" altLang="en-US" sz="90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並等候神所應許的賜福</a:t>
            </a: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38778254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5E7F5F-C996-6BE3-BA62-859C98630CDD}"/>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EB15700-68E9-C2F4-3B8E-5D5F4C2EBC72}"/>
              </a:ext>
            </a:extLst>
          </p:cNvPr>
          <p:cNvSpPr>
            <a:spLocks noGrp="1"/>
          </p:cNvSpPr>
          <p:nvPr>
            <p:ph idx="1"/>
          </p:nvPr>
        </p:nvSpPr>
        <p:spPr>
          <a:xfrm>
            <a:off x="911678" y="653143"/>
            <a:ext cx="10140043" cy="5910943"/>
          </a:xfrm>
        </p:spPr>
        <p:txBody>
          <a:bodyPr>
            <a:normAutofit fontScale="85000" lnSpcReduction="10000"/>
          </a:bodyPr>
          <a:lstStyle/>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zh-TW" altLang="en-US" sz="90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任何放棄自己角色的父親，都是在將自己的家庭和孩子交給世界、肉體和魔鬼去擺布</a:t>
            </a: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37480134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33871-8EA9-372A-3C12-C316332B1641}"/>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F0B5E38-C55E-FE68-82DF-DE19692952BD}"/>
              </a:ext>
            </a:extLst>
          </p:cNvPr>
          <p:cNvSpPr>
            <a:spLocks noGrp="1"/>
          </p:cNvSpPr>
          <p:nvPr>
            <p:ph idx="1"/>
          </p:nvPr>
        </p:nvSpPr>
        <p:spPr>
          <a:xfrm>
            <a:off x="846364" y="473528"/>
            <a:ext cx="10140043" cy="5910943"/>
          </a:xfrm>
        </p:spPr>
        <p:txBody>
          <a:bodyPr>
            <a:normAutofit lnSpcReduction="10000"/>
          </a:bodyPr>
          <a:lstStyle/>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US" altLang="zh-TW" sz="72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Richard Mather</a:t>
            </a:r>
          </a:p>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zh-CN" altLang="en-US" sz="90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a:t>
            </a:r>
            <a:r>
              <a:rPr kumimoji="0" lang="zh-CN" altLang="en-US" sz="78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爸爸妈妈啊，我们在这儿（地狱）受苦，是因为你们啊；</a:t>
            </a:r>
            <a:r>
              <a:rPr kumimoji="0" lang="en-US" altLang="zh-CN" sz="78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a:t>
            </a:r>
            <a:endParaRPr lang="en-US" sz="7800" dirty="0"/>
          </a:p>
        </p:txBody>
      </p:sp>
    </p:spTree>
    <p:extLst>
      <p:ext uri="{BB962C8B-B14F-4D97-AF65-F5344CB8AC3E}">
        <p14:creationId xmlns:p14="http://schemas.microsoft.com/office/powerpoint/2010/main" val="27437667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23C8C0-330A-0541-8C4C-C12260C5393B}"/>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B7B0C19-2361-CF72-BC76-A2EDDA33B212}"/>
              </a:ext>
            </a:extLst>
          </p:cNvPr>
          <p:cNvSpPr>
            <a:spLocks noGrp="1"/>
          </p:cNvSpPr>
          <p:nvPr>
            <p:ph idx="1"/>
          </p:nvPr>
        </p:nvSpPr>
        <p:spPr>
          <a:xfrm>
            <a:off x="911678" y="653144"/>
            <a:ext cx="10140043" cy="5617028"/>
          </a:xfrm>
        </p:spPr>
        <p:txBody>
          <a:bodyPr>
            <a:normAutofit fontScale="92500" lnSpcReduction="20000"/>
          </a:bodyPr>
          <a:lstStyle/>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zh-TW" altLang="en-US" sz="90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清教徒運動是一個回歸聖經的運動</a:t>
            </a:r>
            <a:endParaRPr kumimoji="0" lang="en-US" altLang="zh-TW" sz="90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endParaRPr>
          </a:p>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zh-TW" altLang="en-US" sz="90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讓聖經神的話來</a:t>
            </a:r>
          </a:p>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zh-TW" altLang="en-US" sz="90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引導人的一生</a:t>
            </a:r>
          </a:p>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0" lang="zh-TW" altLang="en-US" sz="90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endParaRP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13628098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C51DD0-76CB-4FE5-DDBA-CB976B8A3294}"/>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166331A-6468-3C23-D342-0D67DBD29E0D}"/>
              </a:ext>
            </a:extLst>
          </p:cNvPr>
          <p:cNvSpPr>
            <a:spLocks noGrp="1"/>
          </p:cNvSpPr>
          <p:nvPr>
            <p:ph idx="1"/>
          </p:nvPr>
        </p:nvSpPr>
        <p:spPr>
          <a:xfrm>
            <a:off x="862692" y="620486"/>
            <a:ext cx="10140043" cy="5617028"/>
          </a:xfrm>
        </p:spPr>
        <p:txBody>
          <a:bodyPr>
            <a:normAutofit fontScale="92500" lnSpcReduction="20000"/>
          </a:bodyPr>
          <a:lstStyle/>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zh-CN" altLang="en-US" sz="90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清教徒非常顾家</a:t>
            </a:r>
          </a:p>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zh-CN" altLang="en-US" sz="90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致力于让家庭成为</a:t>
            </a:r>
            <a:endParaRPr kumimoji="0" lang="en-US" altLang="zh-CN" sz="90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endParaRPr>
          </a:p>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zh-CN" altLang="en-US" sz="90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管理得很好的一个</a:t>
            </a:r>
            <a:endParaRPr kumimoji="0" lang="en-US" altLang="zh-CN" sz="90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endParaRPr>
          </a:p>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zh-CN" altLang="en-US" sz="90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小教会和小社会</a:t>
            </a: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36451979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BAE60C-8FE9-35C8-D2D0-D280809E73A0}"/>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E1C8685-0D16-B08E-6B30-1F54E5F99104}"/>
              </a:ext>
            </a:extLst>
          </p:cNvPr>
          <p:cNvSpPr>
            <a:spLocks noGrp="1"/>
          </p:cNvSpPr>
          <p:nvPr>
            <p:ph idx="1"/>
          </p:nvPr>
        </p:nvSpPr>
        <p:spPr>
          <a:xfrm>
            <a:off x="862692" y="620486"/>
            <a:ext cx="10140043" cy="5617028"/>
          </a:xfrm>
        </p:spPr>
        <p:txBody>
          <a:bodyPr>
            <a:normAutofit/>
          </a:bodyPr>
          <a:lstStyle/>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zh-TW" altLang="en-US" sz="90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要培育孩子</a:t>
            </a:r>
          </a:p>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zh-TW" altLang="en-US" sz="90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成為敬虔愛主 </a:t>
            </a:r>
            <a:endParaRPr kumimoji="0" lang="en-US" altLang="zh-TW" sz="90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endParaRPr>
          </a:p>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zh-TW" altLang="en-US" sz="90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 敬拜神的人</a:t>
            </a: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3274988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212B9D5A-B7CF-3D90-7FBA-9B005C3949C5}"/>
              </a:ext>
            </a:extLst>
          </p:cNvPr>
          <p:cNvSpPr txBox="1">
            <a:spLocks/>
          </p:cNvSpPr>
          <p:nvPr/>
        </p:nvSpPr>
        <p:spPr>
          <a:xfrm>
            <a:off x="240673" y="257396"/>
            <a:ext cx="11221983" cy="19469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4200" kern="1200">
                <a:solidFill>
                  <a:srgbClr val="493810"/>
                </a:solidFill>
                <a:effectLst/>
                <a:latin typeface="+mn-lt"/>
                <a:ea typeface="SimHei" panose="02010609060101010101" pitchFamily="49" charset="-122"/>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4200" kern="1200">
                <a:solidFill>
                  <a:srgbClr val="493810"/>
                </a:solidFill>
                <a:effectLst/>
                <a:latin typeface="+mn-lt"/>
                <a:ea typeface="SimHei" panose="02010609060101010101" pitchFamily="49" charset="-122"/>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ts val="6000"/>
              </a:lnSpc>
              <a:spcBef>
                <a:spcPts val="1000"/>
              </a:spcBef>
              <a:spcAft>
                <a:spcPts val="0"/>
              </a:spcAft>
              <a:buClrTx/>
              <a:buSzTx/>
              <a:buFont typeface="Arial" panose="020B0604020202020204" pitchFamily="34" charset="0"/>
              <a:buNone/>
              <a:tabLst/>
              <a:defRPr/>
            </a:pPr>
            <a:r>
              <a:rPr kumimoji="0" lang="zh-TW" altLang="en-US" sz="66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從英國從荷蘭</a:t>
            </a:r>
            <a:endParaRPr kumimoji="0" lang="en-US" altLang="zh-TW" sz="66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endParaRPr>
          </a:p>
          <a:p>
            <a:pPr marL="0" marR="0" lvl="0" indent="0" algn="ctr" defTabSz="914400" rtl="0" eaLnBrk="1" fontAlgn="auto" latinLnBrk="0" hangingPunct="1">
              <a:lnSpc>
                <a:spcPts val="6000"/>
              </a:lnSpc>
              <a:spcBef>
                <a:spcPts val="1000"/>
              </a:spcBef>
              <a:spcAft>
                <a:spcPts val="0"/>
              </a:spcAft>
              <a:buClrTx/>
              <a:buSzTx/>
              <a:buFont typeface="Arial" panose="020B0604020202020204" pitchFamily="34" charset="0"/>
              <a:buNone/>
              <a:tabLst/>
              <a:defRPr/>
            </a:pPr>
            <a:r>
              <a:rPr kumimoji="0" lang="zh-TW" altLang="en-US" sz="66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來到北美開創全新的生活</a:t>
            </a:r>
            <a:endParaRPr kumimoji="0" lang="en-US" sz="6600" b="1" i="0" u="none" strike="noStrike" kern="1200" cap="none" spc="0" normalizeH="0" baseline="0" noProof="0" dirty="0">
              <a:ln>
                <a:noFill/>
              </a:ln>
              <a:solidFill>
                <a:srgbClr val="493810"/>
              </a:solidFill>
              <a:effectLst/>
              <a:uLnTx/>
              <a:uFillTx/>
              <a:latin typeface="Corbel" panose="020B0503020204020204"/>
              <a:ea typeface="SimHei" panose="02010609060101010101" pitchFamily="49" charset="-122"/>
              <a:cs typeface="Arial" panose="020B0604020202020204" pitchFamily="34" charset="0"/>
            </a:endParaRPr>
          </a:p>
        </p:txBody>
      </p:sp>
      <p:pic>
        <p:nvPicPr>
          <p:cNvPr id="6" name="Picture 5">
            <a:extLst>
              <a:ext uri="{FF2B5EF4-FFF2-40B4-BE49-F238E27FC236}">
                <a16:creationId xmlns:a16="http://schemas.microsoft.com/office/drawing/2014/main" id="{40220DAC-A2BE-AADE-9A07-67A1ABAC2053}"/>
              </a:ext>
            </a:extLst>
          </p:cNvPr>
          <p:cNvPicPr>
            <a:picLocks noChangeAspect="1"/>
          </p:cNvPicPr>
          <p:nvPr/>
        </p:nvPicPr>
        <p:blipFill>
          <a:blip r:embed="rId2"/>
          <a:stretch>
            <a:fillRect/>
          </a:stretch>
        </p:blipFill>
        <p:spPr>
          <a:xfrm>
            <a:off x="2492832" y="2188030"/>
            <a:ext cx="7206336" cy="4490623"/>
          </a:xfrm>
          <a:prstGeom prst="rect">
            <a:avLst/>
          </a:prstGeom>
        </p:spPr>
      </p:pic>
    </p:spTree>
    <p:extLst>
      <p:ext uri="{BB962C8B-B14F-4D97-AF65-F5344CB8AC3E}">
        <p14:creationId xmlns:p14="http://schemas.microsoft.com/office/powerpoint/2010/main" val="2492634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F6A862-29BC-E177-E5DF-349FACF3E296}"/>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02EDBD7-13F5-D0CF-C0B8-7FDDB3E86DEA}"/>
              </a:ext>
            </a:extLst>
          </p:cNvPr>
          <p:cNvSpPr>
            <a:spLocks noGrp="1"/>
          </p:cNvSpPr>
          <p:nvPr>
            <p:ph idx="1"/>
          </p:nvPr>
        </p:nvSpPr>
        <p:spPr>
          <a:xfrm>
            <a:off x="1025978" y="326572"/>
            <a:ext cx="10140043" cy="5910943"/>
          </a:xfrm>
        </p:spPr>
        <p:txBody>
          <a:bodyPr>
            <a:normAutofit fontScale="77500" lnSpcReduction="20000"/>
          </a:bodyPr>
          <a:lstStyle/>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US" altLang="zh-CN" sz="90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Jonathan Edwards</a:t>
            </a:r>
          </a:p>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zh-TW" altLang="en-US" sz="90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每個基督徒家庭都應該像一個小教會獻給基督   並完全受上帝法則（聖經）的影響和管理</a:t>
            </a: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19675456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BE062-62D0-2EF1-877C-59F4351E4607}"/>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833A278-57B2-3EF2-1062-8982D39184F3}"/>
              </a:ext>
            </a:extLst>
          </p:cNvPr>
          <p:cNvSpPr>
            <a:spLocks noGrp="1"/>
          </p:cNvSpPr>
          <p:nvPr>
            <p:ph idx="1"/>
          </p:nvPr>
        </p:nvSpPr>
        <p:spPr>
          <a:xfrm>
            <a:off x="1025978" y="751115"/>
            <a:ext cx="10140043" cy="5910943"/>
          </a:xfrm>
        </p:spPr>
        <p:txBody>
          <a:bodyPr>
            <a:normAutofit fontScale="92500" lnSpcReduction="10000"/>
          </a:bodyPr>
          <a:lstStyle/>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zh-TW" altLang="en-US" sz="90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清教徒的敬拜觀和家庭禮拜的理念，是美國社會的根。神也因此大大的祝福了那地</a:t>
            </a: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36635994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14A4EB-0C04-94A4-24BA-D9A4EE14A0C5}"/>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55D0F8-A4DD-6572-A638-498DC743003C}"/>
              </a:ext>
            </a:extLst>
          </p:cNvPr>
          <p:cNvSpPr>
            <a:spLocks noGrp="1"/>
          </p:cNvSpPr>
          <p:nvPr>
            <p:ph idx="1"/>
          </p:nvPr>
        </p:nvSpPr>
        <p:spPr>
          <a:xfrm>
            <a:off x="193222" y="2318657"/>
            <a:ext cx="11805556" cy="2220686"/>
          </a:xfrm>
        </p:spPr>
        <p:txBody>
          <a:bodyPr>
            <a:normAutofit/>
          </a:body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zh-TW" altLang="en-US" sz="90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需要悔改和復興</a:t>
            </a: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14632095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4762E6-38DF-09FA-E0FE-8EE106A9313F}"/>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D04DCAC-C299-1E2E-91EB-6C95B7BB8F8B}"/>
              </a:ext>
            </a:extLst>
          </p:cNvPr>
          <p:cNvSpPr>
            <a:spLocks noGrp="1"/>
          </p:cNvSpPr>
          <p:nvPr>
            <p:ph idx="1"/>
          </p:nvPr>
        </p:nvSpPr>
        <p:spPr>
          <a:xfrm>
            <a:off x="386444" y="2318657"/>
            <a:ext cx="11805556" cy="2220686"/>
          </a:xfrm>
        </p:spPr>
        <p:txBody>
          <a:bodyPr>
            <a:normAutofit fontScale="85000" lnSpcReduction="20000"/>
          </a:body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zh-TW" altLang="en-US" sz="90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信仰傳承</a:t>
            </a:r>
            <a:endParaRPr kumimoji="0" lang="en-US" altLang="zh-TW" sz="90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endParaRP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zh-TW" altLang="en-US" sz="90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當警惕的錯誤</a:t>
            </a: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33007259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62F60-C908-F22B-4DFA-A382C791D343}"/>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B461EE6-7F39-0F4A-CBE2-4DCDE02AFD52}"/>
              </a:ext>
            </a:extLst>
          </p:cNvPr>
          <p:cNvSpPr>
            <a:spLocks noGrp="1"/>
          </p:cNvSpPr>
          <p:nvPr>
            <p:ph idx="1"/>
          </p:nvPr>
        </p:nvSpPr>
        <p:spPr>
          <a:xfrm>
            <a:off x="732063" y="791936"/>
            <a:ext cx="10140043" cy="5274128"/>
          </a:xfrm>
        </p:spPr>
        <p:txBody>
          <a:bodyPr>
            <a:normAutofit fontScale="70000" lnSpcReduction="20000"/>
          </a:bodyPr>
          <a:lstStyle/>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US" altLang="zh-CN" sz="90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Leland Ryken</a:t>
            </a:r>
          </a:p>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zh-TW" altLang="en-US" sz="90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雖然清教徒的神學無可挑剔但他們實踐風格裡，有些人容易偏向律法主義，太過嚴苛，矯枉過正，不夠平衡</a:t>
            </a: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13479500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7B64A9-CD7D-F5B5-FC7D-1B259F66DB05}"/>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221B857-EDA5-4220-7299-1950EFC9C5A7}"/>
              </a:ext>
            </a:extLst>
          </p:cNvPr>
          <p:cNvSpPr>
            <a:spLocks noGrp="1"/>
          </p:cNvSpPr>
          <p:nvPr>
            <p:ph idx="1"/>
          </p:nvPr>
        </p:nvSpPr>
        <p:spPr>
          <a:xfrm>
            <a:off x="386444" y="1983921"/>
            <a:ext cx="11805556" cy="2890158"/>
          </a:xfrm>
        </p:spPr>
        <p:txBody>
          <a:bodyPr>
            <a:normAutofit/>
          </a:body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zh-TW" altLang="en-US" sz="78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更重要的是在孩子面前</a:t>
            </a:r>
            <a:endParaRPr kumimoji="0" lang="en-US" altLang="zh-TW" sz="78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endParaRP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zh-TW" altLang="en-US" sz="78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效法基督</a:t>
            </a:r>
            <a:endParaRPr lang="en-US" dirty="0"/>
          </a:p>
        </p:txBody>
      </p:sp>
    </p:spTree>
    <p:extLst>
      <p:ext uri="{BB962C8B-B14F-4D97-AF65-F5344CB8AC3E}">
        <p14:creationId xmlns:p14="http://schemas.microsoft.com/office/powerpoint/2010/main" val="7879288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CBB8C4-F3D2-CD52-70FA-2E53D01F5A43}"/>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A364743-810A-C1E4-927E-E42F68C45488}"/>
              </a:ext>
            </a:extLst>
          </p:cNvPr>
          <p:cNvSpPr>
            <a:spLocks noGrp="1"/>
          </p:cNvSpPr>
          <p:nvPr>
            <p:ph idx="1"/>
          </p:nvPr>
        </p:nvSpPr>
        <p:spPr>
          <a:xfrm>
            <a:off x="386444" y="2090057"/>
            <a:ext cx="11805556" cy="2677886"/>
          </a:xfrm>
        </p:spPr>
        <p:txBody>
          <a:bodyPr>
            <a:normAutofit/>
          </a:body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zh-CN" altLang="en-US" sz="78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人也有情绪</a:t>
            </a:r>
            <a:endParaRPr kumimoji="0" lang="en-US" altLang="zh-CN" sz="78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endParaRP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zh-CN" altLang="en-US" sz="78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得到疏导的须要</a:t>
            </a:r>
            <a:endParaRPr lang="en-US" dirty="0"/>
          </a:p>
        </p:txBody>
      </p:sp>
    </p:spTree>
    <p:extLst>
      <p:ext uri="{BB962C8B-B14F-4D97-AF65-F5344CB8AC3E}">
        <p14:creationId xmlns:p14="http://schemas.microsoft.com/office/powerpoint/2010/main" val="28778981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93D827-BDE7-42A7-1959-A5C07D945E93}"/>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B5A5FF5-4DCB-D87C-F435-E256C7907F26}"/>
              </a:ext>
            </a:extLst>
          </p:cNvPr>
          <p:cNvSpPr>
            <a:spLocks noGrp="1"/>
          </p:cNvSpPr>
          <p:nvPr>
            <p:ph idx="1"/>
          </p:nvPr>
        </p:nvSpPr>
        <p:spPr>
          <a:xfrm>
            <a:off x="386444" y="1355271"/>
            <a:ext cx="11805556" cy="4147457"/>
          </a:xfrm>
        </p:spPr>
        <p:txBody>
          <a:bodyPr>
            <a:normAutofit/>
          </a:body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zh-TW" altLang="en-US" sz="78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愛</a:t>
            </a: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zh-TW" altLang="en-US" sz="78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能防止敬虔</a:t>
            </a: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zh-TW" altLang="en-US" sz="78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落入律法主義</a:t>
            </a: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40080843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768753-C4C0-6671-6915-4191440E146E}"/>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68D4D2B-806B-3297-ECBC-35CFBB628A7E}"/>
              </a:ext>
            </a:extLst>
          </p:cNvPr>
          <p:cNvSpPr>
            <a:spLocks noGrp="1"/>
          </p:cNvSpPr>
          <p:nvPr>
            <p:ph idx="1"/>
          </p:nvPr>
        </p:nvSpPr>
        <p:spPr>
          <a:xfrm>
            <a:off x="342901" y="457200"/>
            <a:ext cx="11593286" cy="5608864"/>
          </a:xfrm>
        </p:spPr>
        <p:txBody>
          <a:bodyPr>
            <a:normAutofit fontScale="70000" lnSpcReduction="20000"/>
          </a:bodyPr>
          <a:lstStyle/>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US" altLang="zh-CN" sz="90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Joel Beeke</a:t>
            </a:r>
          </a:p>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0" lang="en-US" altLang="zh-CN" sz="90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endParaRPr>
          </a:p>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zh-TW" altLang="en-US" sz="90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僅靠聖經的教導和人的意志力</a:t>
            </a:r>
          </a:p>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zh-TW" altLang="en-US" sz="90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無法建立一個</a:t>
            </a:r>
          </a:p>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zh-TW" altLang="en-US" sz="90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敬虔的家庭</a:t>
            </a: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17669051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56BF33-9B6C-7ADC-2841-D3FB8CC0F9EC}"/>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3C01643-48BE-24A1-8543-2F3AA7C38959}"/>
              </a:ext>
            </a:extLst>
          </p:cNvPr>
          <p:cNvSpPr>
            <a:spLocks noGrp="1"/>
          </p:cNvSpPr>
          <p:nvPr>
            <p:ph idx="1"/>
          </p:nvPr>
        </p:nvSpPr>
        <p:spPr>
          <a:xfrm>
            <a:off x="0" y="1355271"/>
            <a:ext cx="11805556" cy="4147457"/>
          </a:xfrm>
        </p:spPr>
        <p:txBody>
          <a:bodyPr>
            <a:normAutofit/>
          </a:body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zh-TW" altLang="en-US" sz="78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這其實是一場屬靈的爭戰你我是在跟這個世界以及其背後的魔鬼撒旦在搶人</a:t>
            </a: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2495953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AE2151-F978-D763-4038-CEFAE59E497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D80A37F-335F-D459-4AE0-45607D10352B}"/>
              </a:ext>
            </a:extLst>
          </p:cNvPr>
          <p:cNvSpPr txBox="1"/>
          <p:nvPr/>
        </p:nvSpPr>
        <p:spPr>
          <a:xfrm>
            <a:off x="310243" y="1564387"/>
            <a:ext cx="11299370" cy="3729226"/>
          </a:xfrm>
          <a:prstGeom prst="rect">
            <a:avLst/>
          </a:prstGeom>
          <a:noFill/>
        </p:spPr>
        <p:txBody>
          <a:bodyPr wrap="square">
            <a:spAutoFit/>
          </a:bodyPr>
          <a:lstStyle/>
          <a:p>
            <a:pPr marL="0" marR="0" lvl="0" indent="0" algn="ctr" defTabSz="914400" rtl="0" eaLnBrk="1" fontAlgn="auto" latinLnBrk="0" hangingPunct="1">
              <a:spcBef>
                <a:spcPts val="1000"/>
              </a:spcBef>
              <a:spcAft>
                <a:spcPts val="0"/>
              </a:spcAft>
              <a:buClrTx/>
              <a:buSzTx/>
              <a:buFont typeface="Arial" panose="020B0604020202020204" pitchFamily="34" charset="0"/>
              <a:buNone/>
              <a:tabLst/>
              <a:defRPr/>
            </a:pPr>
            <a:r>
              <a:rPr kumimoji="0" lang="zh-TW" altLang="en-US" sz="76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以聖經為基礎進行崇拜和</a:t>
            </a:r>
            <a:r>
              <a:rPr kumimoji="0" lang="zh-TW" altLang="en-US" sz="76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SimHei" panose="02010609060101010101" pitchFamily="49" charset="-122"/>
                <a:cs typeface="Arial" panose="020B0604020202020204" pitchFamily="34" charset="0"/>
              </a:rPr>
              <a:t>在家庭裡的信仰實踐</a:t>
            </a:r>
            <a:endParaRPr kumimoji="0" lang="en-US" altLang="zh-TW" sz="76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SimHei" panose="02010609060101010101" pitchFamily="49" charset="-122"/>
              <a:cs typeface="Arial" panose="020B0604020202020204" pitchFamily="34" charset="0"/>
            </a:endParaRPr>
          </a:p>
          <a:p>
            <a:pPr marL="0" marR="0" lvl="0" indent="0" algn="ctr" defTabSz="914400" rtl="0" eaLnBrk="1" fontAlgn="auto" latinLnBrk="0" hangingPunct="1">
              <a:spcBef>
                <a:spcPts val="1000"/>
              </a:spcBef>
              <a:spcAft>
                <a:spcPts val="0"/>
              </a:spcAft>
              <a:buClrTx/>
              <a:buSzTx/>
              <a:buFont typeface="Arial" panose="020B0604020202020204" pitchFamily="34" charset="0"/>
              <a:buNone/>
              <a:tabLst/>
              <a:defRPr/>
            </a:pPr>
            <a:r>
              <a:rPr kumimoji="0" lang="zh-TW" altLang="en-US" sz="76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他們的敬拜觀很值得學習</a:t>
            </a:r>
            <a:endParaRPr kumimoji="0" lang="en-US" sz="7600" b="1" i="0" u="none" strike="noStrike" kern="1200" cap="none" spc="0" normalizeH="0" baseline="0" noProof="0" dirty="0">
              <a:ln>
                <a:noFill/>
              </a:ln>
              <a:solidFill>
                <a:srgbClr val="493810"/>
              </a:solidFill>
              <a:effectLst/>
              <a:uLnTx/>
              <a:uFillTx/>
              <a:latin typeface="Calibri" panose="020F0502020204030204"/>
              <a:ea typeface="SimHei" panose="02010609060101010101" pitchFamily="49" charset="-122"/>
              <a:cs typeface="Arial" panose="020B0604020202020204" pitchFamily="34" charset="0"/>
            </a:endParaRPr>
          </a:p>
        </p:txBody>
      </p:sp>
    </p:spTree>
    <p:extLst>
      <p:ext uri="{BB962C8B-B14F-4D97-AF65-F5344CB8AC3E}">
        <p14:creationId xmlns:p14="http://schemas.microsoft.com/office/powerpoint/2010/main" val="6021056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5B6821-DD59-B95C-2A92-87F76623DABC}"/>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8D370C9-DEE3-73F3-CDDA-F18F2DAB7189}"/>
              </a:ext>
            </a:extLst>
          </p:cNvPr>
          <p:cNvSpPr>
            <a:spLocks noGrp="1"/>
          </p:cNvSpPr>
          <p:nvPr>
            <p:ph idx="1"/>
          </p:nvPr>
        </p:nvSpPr>
        <p:spPr>
          <a:xfrm>
            <a:off x="568779" y="971550"/>
            <a:ext cx="11054442" cy="4914899"/>
          </a:xfrm>
        </p:spPr>
        <p:txBody>
          <a:bodyPr>
            <a:normAutofit fontScale="92500" lnSpcReduction="20000"/>
          </a:bodyPr>
          <a:lstStyle/>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US" altLang="zh-TW" sz="78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403</a:t>
            </a:r>
            <a:r>
              <a:rPr kumimoji="0" lang="zh-TW" altLang="en-US" sz="78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年前清教徒到美洲大陸他們要在那里</a:t>
            </a:r>
            <a:endParaRPr kumimoji="0" lang="en-US" altLang="zh-TW" sz="78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endParaRPr>
          </a:p>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zh-TW" altLang="en-US" sz="78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按照聖經培育敬虔的子女</a:t>
            </a:r>
            <a:endParaRPr kumimoji="0" lang="en-US" altLang="zh-TW" sz="78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endParaRPr>
          </a:p>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zh-TW" altLang="en-US" sz="78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透過家庭來傳承信仰</a:t>
            </a: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32273884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6F6A02-648E-2579-60EE-F17E5FB7C607}"/>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552385-0BA5-A603-B45C-49986B9ABBCB}"/>
              </a:ext>
            </a:extLst>
          </p:cNvPr>
          <p:cNvSpPr>
            <a:spLocks noGrp="1"/>
          </p:cNvSpPr>
          <p:nvPr>
            <p:ph idx="1"/>
          </p:nvPr>
        </p:nvSpPr>
        <p:spPr>
          <a:xfrm>
            <a:off x="568779" y="971550"/>
            <a:ext cx="11054442" cy="4914899"/>
          </a:xfrm>
        </p:spPr>
        <p:txBody>
          <a:bodyPr>
            <a:normAutofit/>
          </a:bodyPr>
          <a:lstStyle/>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zh-TW" altLang="en-US" sz="78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求主幫助我們父母</a:t>
            </a:r>
            <a:endParaRPr kumimoji="0" lang="en-US" altLang="zh-TW" sz="78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endParaRPr>
          </a:p>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zh-TW" altLang="en-US" sz="78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在帶領家庭敬拜上</a:t>
            </a:r>
            <a:endParaRPr kumimoji="0" lang="en-US" altLang="zh-TW" sz="78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endParaRPr>
          </a:p>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zh-TW" altLang="en-US" sz="78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效法清教徒的殷勤</a:t>
            </a: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10504717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60999-9C18-4C2A-0248-7F1EF0C39D45}"/>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C823721-26F2-38FA-82AA-4EEA55B42D7A}"/>
              </a:ext>
            </a:extLst>
          </p:cNvPr>
          <p:cNvSpPr>
            <a:spLocks noGrp="1"/>
          </p:cNvSpPr>
          <p:nvPr>
            <p:ph idx="1"/>
          </p:nvPr>
        </p:nvSpPr>
        <p:spPr>
          <a:xfrm>
            <a:off x="568779" y="971550"/>
            <a:ext cx="11054442" cy="4914899"/>
          </a:xfrm>
        </p:spPr>
        <p:txBody>
          <a:bodyPr>
            <a:normAutofit/>
          </a:bodyPr>
          <a:lstStyle/>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zh-TW" altLang="en-US" sz="78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求主讓教會領袖能以合神心意的公眾敬拜</a:t>
            </a:r>
            <a:endParaRPr kumimoji="0" lang="en-US" altLang="zh-TW" sz="78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endParaRPr>
          </a:p>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zh-TW" altLang="en-US" sz="78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來塑造神的百姓像基督</a:t>
            </a: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28292640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9699EC-F590-6C47-66C7-2577B35C6EF6}"/>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2825186-1F4E-121E-9C8D-5D355AB8B244}"/>
              </a:ext>
            </a:extLst>
          </p:cNvPr>
          <p:cNvSpPr>
            <a:spLocks noGrp="1"/>
          </p:cNvSpPr>
          <p:nvPr>
            <p:ph idx="1"/>
          </p:nvPr>
        </p:nvSpPr>
        <p:spPr>
          <a:xfrm>
            <a:off x="568779" y="693964"/>
            <a:ext cx="11054442" cy="4914899"/>
          </a:xfrm>
        </p:spPr>
        <p:txBody>
          <a:bodyPr>
            <a:normAutofit fontScale="70000" lnSpcReduction="20000"/>
          </a:bodyPr>
          <a:lstStyle/>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zh-TW" altLang="en-US" sz="78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求主復興我們</a:t>
            </a:r>
          </a:p>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zh-TW" altLang="en-US" sz="78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讓我們在日常生活的方方面面</a:t>
            </a:r>
            <a:endParaRPr kumimoji="0" lang="en-US" altLang="zh-TW" sz="78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endParaRPr>
          </a:p>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zh-TW" altLang="en-US" sz="78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都通過 學像基督</a:t>
            </a:r>
          </a:p>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zh-TW" altLang="en-US" sz="78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愛神  順服神</a:t>
            </a:r>
          </a:p>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zh-TW" altLang="en-US" sz="78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作為對神的敬拜</a:t>
            </a: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29062369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9EC7D4-EC1B-A335-0DA3-0B198C05A82B}"/>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2ECDA78-C93A-BECB-700B-432E40DB02AE}"/>
              </a:ext>
            </a:extLst>
          </p:cNvPr>
          <p:cNvSpPr>
            <a:spLocks noGrp="1"/>
          </p:cNvSpPr>
          <p:nvPr>
            <p:ph idx="1"/>
          </p:nvPr>
        </p:nvSpPr>
        <p:spPr>
          <a:xfrm>
            <a:off x="421822" y="971550"/>
            <a:ext cx="11054442" cy="4914899"/>
          </a:xfrm>
        </p:spPr>
        <p:txBody>
          <a:bodyPr>
            <a:normAutofit fontScale="92500" lnSpcReduction="20000"/>
          </a:bodyPr>
          <a:lstStyle/>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zh-TW" altLang="en-US" sz="78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唯獨靠恩典</a:t>
            </a:r>
          </a:p>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zh-TW" altLang="en-US" sz="78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唯獨靠基督</a:t>
            </a:r>
          </a:p>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zh-TW" altLang="en-US" sz="78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唯獨靠信心</a:t>
            </a:r>
          </a:p>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zh-TW" altLang="en-US" sz="78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全為榮耀神</a:t>
            </a: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3930224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42CF32-C41A-1654-5D25-B35BF4183BA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B13D548-C2EB-E90C-8F3F-0FD1A99A44FC}"/>
              </a:ext>
            </a:extLst>
          </p:cNvPr>
          <p:cNvSpPr txBox="1"/>
          <p:nvPr/>
        </p:nvSpPr>
        <p:spPr>
          <a:xfrm>
            <a:off x="653143" y="682644"/>
            <a:ext cx="11299370" cy="5155257"/>
          </a:xfrm>
          <a:prstGeom prst="rect">
            <a:avLst/>
          </a:prstGeom>
          <a:noFill/>
        </p:spPr>
        <p:txBody>
          <a:bodyPr wrap="square">
            <a:spAutoFit/>
          </a:bodyPr>
          <a:lstStyle/>
          <a:p>
            <a:pPr marL="0" marR="0" lvl="0" indent="0" algn="ctr" defTabSz="914400" rtl="0" eaLnBrk="1" fontAlgn="auto" latinLnBrk="0" hangingPunct="1">
              <a:spcBef>
                <a:spcPts val="1000"/>
              </a:spcBef>
              <a:spcAft>
                <a:spcPts val="0"/>
              </a:spcAft>
              <a:buClrTx/>
              <a:buSzTx/>
              <a:buFont typeface="Arial" panose="020B0604020202020204" pitchFamily="34" charset="0"/>
              <a:buNone/>
              <a:tabLst/>
              <a:defRPr/>
            </a:pPr>
            <a:r>
              <a:rPr kumimoji="0" lang="zh-TW" altLang="en-US" sz="76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以信仰塑造和傳承</a:t>
            </a:r>
            <a:endParaRPr kumimoji="0" lang="en-US" altLang="zh-TW" sz="76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endParaRPr>
          </a:p>
          <a:p>
            <a:pPr marL="0" marR="0" lvl="0" indent="0" algn="ctr" defTabSz="914400" rtl="0" eaLnBrk="1" fontAlgn="auto" latinLnBrk="0" hangingPunct="1">
              <a:spcBef>
                <a:spcPts val="1000"/>
              </a:spcBef>
              <a:spcAft>
                <a:spcPts val="0"/>
              </a:spcAft>
              <a:buClrTx/>
              <a:buSzTx/>
              <a:buFont typeface="Arial" panose="020B0604020202020204" pitchFamily="34" charset="0"/>
              <a:buNone/>
              <a:tabLst/>
              <a:defRPr/>
            </a:pPr>
            <a:endParaRPr kumimoji="0" lang="zh-TW" altLang="en-US" sz="7600" b="1" i="0" u="none" strike="noStrike" kern="1200" cap="none" spc="0" normalizeH="0" baseline="0" noProof="0" dirty="0">
              <a:ln>
                <a:noFill/>
              </a:ln>
              <a:effectLst/>
              <a:uLnTx/>
              <a:uFillTx/>
              <a:latin typeface="Arial" panose="020B0604020202020204" pitchFamily="34" charset="0"/>
              <a:ea typeface="SimHei" panose="02010609060101010101" pitchFamily="49" charset="-122"/>
              <a:cs typeface="Arial" panose="020B0604020202020204" pitchFamily="34" charset="0"/>
            </a:endParaRPr>
          </a:p>
          <a:p>
            <a:pPr marL="0" marR="0" lvl="0" indent="0" algn="ctr" defTabSz="914400" rtl="0" eaLnBrk="1" fontAlgn="auto" latinLnBrk="0" hangingPunct="1">
              <a:spcBef>
                <a:spcPts val="1000"/>
              </a:spcBef>
              <a:spcAft>
                <a:spcPts val="0"/>
              </a:spcAft>
              <a:buClrTx/>
              <a:buSzTx/>
              <a:buFont typeface="Arial" panose="020B0604020202020204" pitchFamily="34" charset="0"/>
              <a:buNone/>
              <a:tabLst/>
              <a:defRPr/>
            </a:pPr>
            <a:r>
              <a:rPr kumimoji="0" lang="en-US" altLang="zh-TW" sz="7600" b="1" i="0" u="none" strike="noStrike" kern="1200" cap="none" spc="0" normalizeH="0" baseline="0" noProof="0" dirty="0">
                <a:ln>
                  <a:noFill/>
                </a:ln>
                <a:effectLst>
                  <a:outerShdw blurRad="38100" dist="38100" dir="2700000" algn="tl">
                    <a:srgbClr val="000000">
                      <a:alpha val="43137"/>
                    </a:srgbClr>
                  </a:outerShdw>
                </a:effectLst>
                <a:uLnTx/>
                <a:uFillTx/>
                <a:latin typeface="Arial" panose="020B0604020202020204" pitchFamily="34" charset="0"/>
                <a:ea typeface="SimHei" panose="02010609060101010101" pitchFamily="49" charset="-122"/>
                <a:cs typeface="Arial" panose="020B0604020202020204" pitchFamily="34" charset="0"/>
              </a:rPr>
              <a:t>1. </a:t>
            </a:r>
            <a:r>
              <a:rPr kumimoji="0" lang="zh-TW" altLang="en-US" sz="7600" b="1" i="0" u="none" strike="noStrike" kern="1200" cap="none" spc="0" normalizeH="0" baseline="0" noProof="0" dirty="0">
                <a:ln>
                  <a:noFill/>
                </a:ln>
                <a:effectLst>
                  <a:outerShdw blurRad="38100" dist="38100" dir="2700000" algn="tl">
                    <a:srgbClr val="000000">
                      <a:alpha val="43137"/>
                    </a:srgbClr>
                  </a:outerShdw>
                </a:effectLst>
                <a:uLnTx/>
                <a:uFillTx/>
                <a:latin typeface="Arial" panose="020B0604020202020204" pitchFamily="34" charset="0"/>
                <a:ea typeface="SimHei" panose="02010609060101010101" pitchFamily="49" charset="-122"/>
                <a:cs typeface="Arial" panose="020B0604020202020204" pitchFamily="34" charset="0"/>
              </a:rPr>
              <a:t>清教徒的敬拜觀</a:t>
            </a:r>
          </a:p>
          <a:p>
            <a:pPr marL="0" marR="0" lvl="0" indent="0" algn="ctr" defTabSz="914400" rtl="0" eaLnBrk="1" fontAlgn="auto" latinLnBrk="0" hangingPunct="1">
              <a:spcBef>
                <a:spcPts val="1000"/>
              </a:spcBef>
              <a:spcAft>
                <a:spcPts val="0"/>
              </a:spcAft>
              <a:buClrTx/>
              <a:buSzTx/>
              <a:buFont typeface="Arial" panose="020B0604020202020204" pitchFamily="34" charset="0"/>
              <a:buNone/>
              <a:tabLst/>
              <a:defRPr/>
            </a:pPr>
            <a:endParaRPr kumimoji="0" lang="en-US" sz="7600" b="1" i="0" u="none" strike="noStrike" kern="1200" cap="none" spc="0" normalizeH="0" baseline="0" noProof="0" dirty="0">
              <a:ln>
                <a:noFill/>
              </a:ln>
              <a:solidFill>
                <a:srgbClr val="493810"/>
              </a:solidFill>
              <a:effectLst/>
              <a:uLnTx/>
              <a:uFillTx/>
              <a:latin typeface="Calibri" panose="020F0502020204030204"/>
              <a:ea typeface="SimHei" panose="02010609060101010101" pitchFamily="49" charset="-122"/>
              <a:cs typeface="Arial" panose="020B0604020202020204" pitchFamily="34" charset="0"/>
            </a:endParaRPr>
          </a:p>
        </p:txBody>
      </p:sp>
    </p:spTree>
    <p:extLst>
      <p:ext uri="{BB962C8B-B14F-4D97-AF65-F5344CB8AC3E}">
        <p14:creationId xmlns:p14="http://schemas.microsoft.com/office/powerpoint/2010/main" val="498606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238CF6-DF9D-A55B-A735-50C7D5D5CFD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DEE075F-AA1C-69C2-D19C-110EB4D1B52E}"/>
              </a:ext>
            </a:extLst>
          </p:cNvPr>
          <p:cNvSpPr txBox="1"/>
          <p:nvPr/>
        </p:nvSpPr>
        <p:spPr>
          <a:xfrm>
            <a:off x="-84365" y="342901"/>
            <a:ext cx="12360729" cy="7494359"/>
          </a:xfrm>
          <a:prstGeom prst="rect">
            <a:avLst/>
          </a:prstGeom>
          <a:noFill/>
        </p:spPr>
        <p:txBody>
          <a:bodyPr wrap="square">
            <a:spAutoFit/>
          </a:bodyPr>
          <a:lstStyle/>
          <a:p>
            <a:pPr marL="0" marR="0" lvl="0" indent="0" algn="ctr" defTabSz="914400" rtl="0" eaLnBrk="1" fontAlgn="auto" latinLnBrk="0" hangingPunct="1">
              <a:spcBef>
                <a:spcPts val="1000"/>
              </a:spcBef>
              <a:spcAft>
                <a:spcPts val="0"/>
              </a:spcAft>
              <a:buClrTx/>
              <a:buSzTx/>
              <a:buFont typeface="Arial" panose="020B0604020202020204" pitchFamily="34" charset="0"/>
              <a:buNone/>
              <a:tabLst/>
              <a:defRPr/>
            </a:pPr>
            <a:r>
              <a:rPr kumimoji="0" lang="zh-TW" altLang="en-US" sz="76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從個人到家庭到社會都要</a:t>
            </a:r>
            <a:endParaRPr kumimoji="0" lang="en-US" altLang="zh-TW" sz="76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endParaRPr>
          </a:p>
          <a:p>
            <a:pPr marL="0" marR="0" lvl="0" indent="0" algn="ctr" defTabSz="914400" rtl="0" eaLnBrk="1" fontAlgn="auto" latinLnBrk="0" hangingPunct="1">
              <a:spcBef>
                <a:spcPts val="1000"/>
              </a:spcBef>
              <a:spcAft>
                <a:spcPts val="0"/>
              </a:spcAft>
              <a:buClrTx/>
              <a:buSzTx/>
              <a:buFont typeface="Arial" panose="020B0604020202020204" pitchFamily="34" charset="0"/>
              <a:buNone/>
              <a:tabLst/>
              <a:defRPr/>
            </a:pPr>
            <a:r>
              <a:rPr kumimoji="0" lang="zh-TW" altLang="en-US" sz="76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帶給神榮耀</a:t>
            </a:r>
          </a:p>
          <a:p>
            <a:pPr marL="0" marR="0" lvl="0" indent="0" algn="ctr" defTabSz="914400" rtl="0" eaLnBrk="1" fontAlgn="auto" latinLnBrk="0" hangingPunct="1">
              <a:spcBef>
                <a:spcPts val="1000"/>
              </a:spcBef>
              <a:spcAft>
                <a:spcPts val="0"/>
              </a:spcAft>
              <a:buClrTx/>
              <a:buSzTx/>
              <a:buFont typeface="Arial" panose="020B0604020202020204" pitchFamily="34" charset="0"/>
              <a:buNone/>
              <a:tabLst/>
              <a:defRPr/>
            </a:pPr>
            <a:r>
              <a:rPr kumimoji="0" lang="zh-TW" altLang="en-US" sz="76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對清教徒而言，對神的敬拜應是信徒的一個生活方式 </a:t>
            </a:r>
            <a:r>
              <a:rPr kumimoji="0" lang="en-US" altLang="zh-TW" sz="76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The way of life</a:t>
            </a:r>
          </a:p>
          <a:p>
            <a:pPr marL="0" marR="0" lvl="0" indent="0" algn="ctr" defTabSz="914400" rtl="0" eaLnBrk="1" fontAlgn="auto" latinLnBrk="0" hangingPunct="1">
              <a:spcBef>
                <a:spcPts val="1000"/>
              </a:spcBef>
              <a:spcAft>
                <a:spcPts val="0"/>
              </a:spcAft>
              <a:buClrTx/>
              <a:buSzTx/>
              <a:buFont typeface="Arial" panose="020B0604020202020204" pitchFamily="34" charset="0"/>
              <a:buNone/>
              <a:tabLst/>
              <a:defRPr/>
            </a:pPr>
            <a:endParaRPr kumimoji="0" lang="en-US" sz="7600" b="1" i="0" u="none" strike="noStrike" kern="1200" cap="none" spc="0" normalizeH="0" baseline="0" noProof="0" dirty="0">
              <a:ln>
                <a:noFill/>
              </a:ln>
              <a:solidFill>
                <a:srgbClr val="493810"/>
              </a:solidFill>
              <a:effectLst/>
              <a:uLnTx/>
              <a:uFillTx/>
              <a:latin typeface="Calibri" panose="020F0502020204030204"/>
              <a:ea typeface="SimHei" panose="02010609060101010101" pitchFamily="49" charset="-122"/>
              <a:cs typeface="Arial" panose="020B0604020202020204" pitchFamily="34" charset="0"/>
            </a:endParaRPr>
          </a:p>
        </p:txBody>
      </p:sp>
    </p:spTree>
    <p:extLst>
      <p:ext uri="{BB962C8B-B14F-4D97-AF65-F5344CB8AC3E}">
        <p14:creationId xmlns:p14="http://schemas.microsoft.com/office/powerpoint/2010/main" val="1075747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1B9A66-4AF0-EEEF-CBAD-36CB16449CD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40227AB-B166-D587-868E-6612FC7F0429}"/>
              </a:ext>
            </a:extLst>
          </p:cNvPr>
          <p:cNvSpPr txBox="1"/>
          <p:nvPr/>
        </p:nvSpPr>
        <p:spPr>
          <a:xfrm>
            <a:off x="-168729" y="691139"/>
            <a:ext cx="12360729" cy="4965462"/>
          </a:xfrm>
          <a:prstGeom prst="rect">
            <a:avLst/>
          </a:prstGeom>
          <a:noFill/>
        </p:spPr>
        <p:txBody>
          <a:bodyPr wrap="square">
            <a:spAutoFit/>
          </a:bodyPr>
          <a:lstStyle/>
          <a:p>
            <a:pPr marL="0" marR="0" lvl="0" indent="0" algn="ctr" defTabSz="914400" rtl="0" eaLnBrk="1" fontAlgn="auto" latinLnBrk="0" hangingPunct="1">
              <a:spcBef>
                <a:spcPts val="1000"/>
              </a:spcBef>
              <a:spcAft>
                <a:spcPts val="0"/>
              </a:spcAft>
              <a:buClrTx/>
              <a:buSzTx/>
              <a:buFont typeface="Arial" panose="020B0604020202020204" pitchFamily="34" charset="0"/>
              <a:buNone/>
              <a:tabLst/>
              <a:defRPr/>
            </a:pPr>
            <a:r>
              <a:rPr kumimoji="0" lang="zh-TW" altLang="en-US" sz="76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敬拜是生活方式</a:t>
            </a:r>
          </a:p>
          <a:p>
            <a:pPr marL="0" marR="0" lvl="0" indent="0" algn="ctr" defTabSz="914400" rtl="0" eaLnBrk="1" fontAlgn="auto" latinLnBrk="0" hangingPunct="1">
              <a:spcBef>
                <a:spcPts val="1000"/>
              </a:spcBef>
              <a:spcAft>
                <a:spcPts val="0"/>
              </a:spcAft>
              <a:buClrTx/>
              <a:buSzTx/>
              <a:buFont typeface="Arial" panose="020B0604020202020204" pitchFamily="34" charset="0"/>
              <a:buNone/>
              <a:tabLst/>
              <a:defRPr/>
            </a:pPr>
            <a:endParaRPr kumimoji="0" lang="en-US" altLang="zh-TW" sz="76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endParaRPr>
          </a:p>
          <a:p>
            <a:pPr marL="0" marR="0" lvl="0" indent="0" algn="ctr" defTabSz="914400" rtl="0" eaLnBrk="1" fontAlgn="auto" latinLnBrk="0" hangingPunct="1">
              <a:spcBef>
                <a:spcPts val="1000"/>
              </a:spcBef>
              <a:spcAft>
                <a:spcPts val="0"/>
              </a:spcAft>
              <a:buClrTx/>
              <a:buSzTx/>
              <a:buFont typeface="Arial" panose="020B0604020202020204" pitchFamily="34" charset="0"/>
              <a:buNone/>
              <a:tabLst/>
              <a:defRPr/>
            </a:pPr>
            <a:r>
              <a:rPr kumimoji="0" lang="zh-TW" altLang="en-US" sz="7400" b="1" i="0" u="none" strike="noStrike" kern="1200" cap="none" spc="0" normalizeH="0" baseline="0" noProof="0" dirty="0">
                <a:ln>
                  <a:noFill/>
                </a:ln>
                <a:solidFill>
                  <a:srgbClr val="493810"/>
                </a:solidFill>
                <a:effectLst/>
                <a:uLnTx/>
                <a:uFillTx/>
                <a:latin typeface="Arial" panose="020B0604020202020204" pitchFamily="34" charset="0"/>
                <a:ea typeface="SimHei" panose="02010609060101010101" pitchFamily="49" charset="-122"/>
                <a:cs typeface="Arial" panose="020B0604020202020204" pitchFamily="34" charset="0"/>
              </a:rPr>
              <a:t>從公眾敬拜一直延續到個人的家庭生活   不能中斷</a:t>
            </a:r>
            <a:endParaRPr kumimoji="0" lang="en-US" sz="7600" b="1" i="0" u="none" strike="noStrike" kern="1200" cap="none" spc="0" normalizeH="0" baseline="0" noProof="0" dirty="0">
              <a:ln>
                <a:noFill/>
              </a:ln>
              <a:solidFill>
                <a:srgbClr val="493810"/>
              </a:solidFill>
              <a:effectLst/>
              <a:uLnTx/>
              <a:uFillTx/>
              <a:latin typeface="Calibri" panose="020F0502020204030204"/>
              <a:ea typeface="SimHei" panose="02010609060101010101" pitchFamily="49" charset="-122"/>
              <a:cs typeface="Arial" panose="020B0604020202020204" pitchFamily="34" charset="0"/>
            </a:endParaRPr>
          </a:p>
        </p:txBody>
      </p:sp>
    </p:spTree>
    <p:extLst>
      <p:ext uri="{BB962C8B-B14F-4D97-AF65-F5344CB8AC3E}">
        <p14:creationId xmlns:p14="http://schemas.microsoft.com/office/powerpoint/2010/main" val="8316868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4972</TotalTime>
  <Words>1675</Words>
  <Application>Microsoft Office PowerPoint</Application>
  <PresentationFormat>Widescreen</PresentationFormat>
  <Paragraphs>168</Paragraphs>
  <Slides>64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64</vt:i4>
      </vt:variant>
    </vt:vector>
  </HeadingPairs>
  <TitlesOfParts>
    <vt:vector size="71" baseType="lpstr">
      <vt:lpstr>等线</vt:lpstr>
      <vt:lpstr>Microsoft YaHei</vt:lpstr>
      <vt:lpstr>Arial</vt:lpstr>
      <vt:lpstr>Calibri</vt:lpstr>
      <vt:lpstr>Calibri Light</vt:lpstr>
      <vt:lpstr>Corbel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grace chao</dc:creator>
  <cp:lastModifiedBy>john chao</cp:lastModifiedBy>
  <cp:revision>306</cp:revision>
  <dcterms:created xsi:type="dcterms:W3CDTF">2021-04-28T03:08:24Z</dcterms:created>
  <dcterms:modified xsi:type="dcterms:W3CDTF">2024-02-17T07:43:33Z</dcterms:modified>
</cp:coreProperties>
</file>